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6" r:id="rId1"/>
    <p:sldMasterId id="2147484028" r:id="rId2"/>
  </p:sldMasterIdLst>
  <p:notesMasterIdLst>
    <p:notesMasterId r:id="rId82"/>
  </p:notesMasterIdLst>
  <p:handoutMasterIdLst>
    <p:handoutMasterId r:id="rId83"/>
  </p:handoutMasterIdLst>
  <p:sldIdLst>
    <p:sldId id="256" r:id="rId3"/>
    <p:sldId id="319" r:id="rId4"/>
    <p:sldId id="321" r:id="rId5"/>
    <p:sldId id="322" r:id="rId6"/>
    <p:sldId id="323" r:id="rId7"/>
    <p:sldId id="324" r:id="rId8"/>
    <p:sldId id="325" r:id="rId9"/>
    <p:sldId id="326" r:id="rId10"/>
    <p:sldId id="410" r:id="rId11"/>
    <p:sldId id="443" r:id="rId12"/>
    <p:sldId id="411" r:id="rId13"/>
    <p:sldId id="491" r:id="rId14"/>
    <p:sldId id="492" r:id="rId15"/>
    <p:sldId id="494" r:id="rId16"/>
    <p:sldId id="444" r:id="rId17"/>
    <p:sldId id="332" r:id="rId18"/>
    <p:sldId id="341" r:id="rId19"/>
    <p:sldId id="342" r:id="rId20"/>
    <p:sldId id="343" r:id="rId21"/>
    <p:sldId id="344" r:id="rId22"/>
    <p:sldId id="345" r:id="rId23"/>
    <p:sldId id="347" r:id="rId24"/>
    <p:sldId id="348" r:id="rId25"/>
    <p:sldId id="346" r:id="rId26"/>
    <p:sldId id="349" r:id="rId27"/>
    <p:sldId id="350" r:id="rId28"/>
    <p:sldId id="351" r:id="rId29"/>
    <p:sldId id="483" r:id="rId30"/>
    <p:sldId id="353" r:id="rId31"/>
    <p:sldId id="354" r:id="rId32"/>
    <p:sldId id="493" r:id="rId33"/>
    <p:sldId id="356" r:id="rId34"/>
    <p:sldId id="357" r:id="rId35"/>
    <p:sldId id="358" r:id="rId36"/>
    <p:sldId id="359" r:id="rId37"/>
    <p:sldId id="360" r:id="rId38"/>
    <p:sldId id="407" r:id="rId39"/>
    <p:sldId id="362" r:id="rId40"/>
    <p:sldId id="398" r:id="rId41"/>
    <p:sldId id="365" r:id="rId42"/>
    <p:sldId id="366" r:id="rId43"/>
    <p:sldId id="495" r:id="rId44"/>
    <p:sldId id="496" r:id="rId45"/>
    <p:sldId id="497" r:id="rId46"/>
    <p:sldId id="498" r:id="rId47"/>
    <p:sldId id="499" r:id="rId48"/>
    <p:sldId id="500" r:id="rId49"/>
    <p:sldId id="501" r:id="rId50"/>
    <p:sldId id="502" r:id="rId51"/>
    <p:sldId id="503" r:id="rId52"/>
    <p:sldId id="504" r:id="rId53"/>
    <p:sldId id="505" r:id="rId54"/>
    <p:sldId id="408" r:id="rId55"/>
    <p:sldId id="399" r:id="rId56"/>
    <p:sldId id="509" r:id="rId57"/>
    <p:sldId id="510" r:id="rId58"/>
    <p:sldId id="511" r:id="rId59"/>
    <p:sldId id="512" r:id="rId60"/>
    <p:sldId id="513" r:id="rId61"/>
    <p:sldId id="401" r:id="rId62"/>
    <p:sldId id="402" r:id="rId63"/>
    <p:sldId id="406" r:id="rId64"/>
    <p:sldId id="369" r:id="rId65"/>
    <p:sldId id="381" r:id="rId66"/>
    <p:sldId id="382" r:id="rId67"/>
    <p:sldId id="383" r:id="rId68"/>
    <p:sldId id="384" r:id="rId69"/>
    <p:sldId id="397" r:id="rId70"/>
    <p:sldId id="507" r:id="rId71"/>
    <p:sldId id="409" r:id="rId72"/>
    <p:sldId id="386" r:id="rId73"/>
    <p:sldId id="387" r:id="rId74"/>
    <p:sldId id="388" r:id="rId75"/>
    <p:sldId id="389" r:id="rId76"/>
    <p:sldId id="392" r:id="rId77"/>
    <p:sldId id="393" r:id="rId78"/>
    <p:sldId id="508" r:id="rId79"/>
    <p:sldId id="394" r:id="rId80"/>
    <p:sldId id="395" r:id="rId8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ks, Angie" initials="BA" lastIdx="0" clrIdx="0">
    <p:extLst>
      <p:ext uri="{19B8F6BF-5375-455C-9EA6-DF929625EA0E}">
        <p15:presenceInfo xmlns:p15="http://schemas.microsoft.com/office/powerpoint/2012/main" userId="S-1-5-21-1285561319-3220065175-2704005149-396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89B"/>
    <a:srgbClr val="1A2D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8" autoAdjust="0"/>
    <p:restoredTop sz="82348" autoAdjust="0"/>
  </p:normalViewPr>
  <p:slideViewPr>
    <p:cSldViewPr snapToGrid="0" snapToObjects="1">
      <p:cViewPr varScale="1">
        <p:scale>
          <a:sx n="125" d="100"/>
          <a:sy n="125" d="100"/>
        </p:scale>
        <p:origin x="660" y="1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91FCA6-B2FA-4CCA-AB38-8EDED52808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C2C7F40-8083-45FB-8311-7E47C1C93AFC}">
      <dgm:prSet phldrT="[Text]"/>
      <dgm:spPr/>
      <dgm:t>
        <a:bodyPr/>
        <a:lstStyle/>
        <a:p>
          <a:r>
            <a:rPr lang="en-US" dirty="0">
              <a:latin typeface="Calibri" panose="020F0502020204030204" pitchFamily="34" charset="0"/>
            </a:rPr>
            <a:t>Finance Division</a:t>
          </a:r>
        </a:p>
        <a:p>
          <a:r>
            <a:rPr lang="en-US" dirty="0">
              <a:latin typeface="Calibri" panose="020F0502020204030204" pitchFamily="34" charset="0"/>
            </a:rPr>
            <a:t>CFO </a:t>
          </a:r>
        </a:p>
        <a:p>
          <a:r>
            <a:rPr lang="en-US" dirty="0">
              <a:latin typeface="Calibri" panose="020F0502020204030204" pitchFamily="34" charset="0"/>
            </a:rPr>
            <a:t>Angie Banks  </a:t>
          </a:r>
        </a:p>
      </dgm:t>
    </dgm:pt>
    <dgm:pt modelId="{1C4C2611-3827-4A83-BED8-C4042917CB21}" type="parTrans" cxnId="{AEAAC9D5-8678-4F9F-9BA9-57D05C5A972E}">
      <dgm:prSet/>
      <dgm:spPr/>
      <dgm:t>
        <a:bodyPr/>
        <a:lstStyle/>
        <a:p>
          <a:endParaRPr lang="en-US"/>
        </a:p>
      </dgm:t>
    </dgm:pt>
    <dgm:pt modelId="{6DAFCC4A-1714-46BE-A044-3F82026C5E4B}" type="sibTrans" cxnId="{AEAAC9D5-8678-4F9F-9BA9-57D05C5A972E}">
      <dgm:prSet/>
      <dgm:spPr/>
      <dgm:t>
        <a:bodyPr/>
        <a:lstStyle/>
        <a:p>
          <a:endParaRPr lang="en-US"/>
        </a:p>
      </dgm:t>
    </dgm:pt>
    <dgm:pt modelId="{29391D7D-A8EF-4125-A5C9-1B4D70FC0ECC}">
      <dgm:prSet phldrT="[Text]"/>
      <dgm:spPr/>
      <dgm:t>
        <a:bodyPr/>
        <a:lstStyle/>
        <a:p>
          <a:r>
            <a:rPr lang="en-US" dirty="0">
              <a:latin typeface="Calibri" panose="020F0502020204030204" pitchFamily="34" charset="0"/>
            </a:rPr>
            <a:t>Director of Financial </a:t>
          </a:r>
          <a:r>
            <a:rPr lang="en-US" dirty="0" err="1">
              <a:latin typeface="Calibri" panose="020F0502020204030204" pitchFamily="34" charset="0"/>
            </a:rPr>
            <a:t>Mgmt</a:t>
          </a:r>
          <a:r>
            <a:rPr lang="en-US" dirty="0">
              <a:latin typeface="Calibri" panose="020F0502020204030204" pitchFamily="34" charset="0"/>
            </a:rPr>
            <a:t> (FMO)</a:t>
          </a:r>
        </a:p>
        <a:p>
          <a:r>
            <a:rPr lang="en-US" dirty="0">
              <a:latin typeface="Calibri" panose="020F0502020204030204" pitchFamily="34" charset="0"/>
            </a:rPr>
            <a:t>Victoria Glaspy</a:t>
          </a:r>
        </a:p>
      </dgm:t>
    </dgm:pt>
    <dgm:pt modelId="{3B9C132C-BA74-4BBE-A39B-94FA7E275378}" type="parTrans" cxnId="{C3F7E125-17E2-48B8-93DA-75BEAC5FED6B}">
      <dgm:prSet/>
      <dgm:spPr/>
      <dgm:t>
        <a:bodyPr/>
        <a:lstStyle/>
        <a:p>
          <a:endParaRPr lang="en-US"/>
        </a:p>
      </dgm:t>
    </dgm:pt>
    <dgm:pt modelId="{C8021431-A472-4DD6-A4BE-856C8A0E0AE7}" type="sibTrans" cxnId="{C3F7E125-17E2-48B8-93DA-75BEAC5FED6B}">
      <dgm:prSet/>
      <dgm:spPr/>
      <dgm:t>
        <a:bodyPr/>
        <a:lstStyle/>
        <a:p>
          <a:endParaRPr lang="en-US"/>
        </a:p>
      </dgm:t>
    </dgm:pt>
    <dgm:pt modelId="{BE8E0627-FA62-44A8-B0EE-DB18922C5FC7}">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Budget Manager</a:t>
          </a: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Stephanie Piatt</a:t>
          </a:r>
        </a:p>
      </dgm:t>
    </dgm:pt>
    <dgm:pt modelId="{A911C223-9552-4846-A182-E41630DC0D4B}" type="sibTrans" cxnId="{6231087C-FDC5-47CB-BB52-8F809995F004}">
      <dgm:prSet/>
      <dgm:spPr/>
      <dgm:t>
        <a:bodyPr/>
        <a:lstStyle/>
        <a:p>
          <a:endParaRPr lang="en-US"/>
        </a:p>
      </dgm:t>
    </dgm:pt>
    <dgm:pt modelId="{458F8593-D8A7-4D63-A83C-D258305653F9}" type="parTrans" cxnId="{6231087C-FDC5-47CB-BB52-8F809995F004}">
      <dgm:prSet/>
      <dgm:spPr/>
      <dgm:t>
        <a:bodyPr/>
        <a:lstStyle/>
        <a:p>
          <a:endParaRPr lang="en-US"/>
        </a:p>
      </dgm:t>
    </dgm:pt>
    <dgm:pt modelId="{EEC1BDE7-B3AA-4051-BB53-AD907AC240B1}">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Grants Manager</a:t>
          </a: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Nichelle Hunter</a:t>
          </a:r>
        </a:p>
      </dgm:t>
    </dgm:pt>
    <dgm:pt modelId="{B491C60F-7A09-4216-A53A-88B35454A123}" type="parTrans" cxnId="{1099362E-104A-4FCA-86DA-677D0E3CF709}">
      <dgm:prSet/>
      <dgm:spPr/>
      <dgm:t>
        <a:bodyPr/>
        <a:lstStyle/>
        <a:p>
          <a:endParaRPr lang="en-US"/>
        </a:p>
      </dgm:t>
    </dgm:pt>
    <dgm:pt modelId="{59E77235-872C-4B6D-BA28-851DBEDDE011}" type="sibTrans" cxnId="{1099362E-104A-4FCA-86DA-677D0E3CF709}">
      <dgm:prSet/>
      <dgm:spPr/>
      <dgm:t>
        <a:bodyPr/>
        <a:lstStyle/>
        <a:p>
          <a:endParaRPr lang="en-US"/>
        </a:p>
      </dgm:t>
    </dgm:pt>
    <dgm:pt modelId="{A01106C8-0DD1-4CC8-A1D4-9E4CEA7BB018}" type="pres">
      <dgm:prSet presAssocID="{F091FCA6-B2FA-4CCA-AB38-8EDED528080E}" presName="hierChild1" presStyleCnt="0">
        <dgm:presLayoutVars>
          <dgm:chPref val="1"/>
          <dgm:dir/>
          <dgm:animOne val="branch"/>
          <dgm:animLvl val="lvl"/>
          <dgm:resizeHandles/>
        </dgm:presLayoutVars>
      </dgm:prSet>
      <dgm:spPr/>
    </dgm:pt>
    <dgm:pt modelId="{C8AE200E-B02F-4B5B-957B-16A2923D0816}" type="pres">
      <dgm:prSet presAssocID="{5C2C7F40-8083-45FB-8311-7E47C1C93AFC}" presName="hierRoot1" presStyleCnt="0"/>
      <dgm:spPr/>
    </dgm:pt>
    <dgm:pt modelId="{9094E62B-9167-4EEC-90BE-6BC5DE72FEB7}" type="pres">
      <dgm:prSet presAssocID="{5C2C7F40-8083-45FB-8311-7E47C1C93AFC}" presName="composite" presStyleCnt="0"/>
      <dgm:spPr/>
    </dgm:pt>
    <dgm:pt modelId="{FAAB7D8A-858C-42E7-BEB9-B76BAA5FFA1A}" type="pres">
      <dgm:prSet presAssocID="{5C2C7F40-8083-45FB-8311-7E47C1C93AFC}" presName="background" presStyleLbl="node0" presStyleIdx="0" presStyleCnt="1"/>
      <dgm:spPr/>
    </dgm:pt>
    <dgm:pt modelId="{04E3D133-C81C-4E4A-893E-D19F7753F5AD}" type="pres">
      <dgm:prSet presAssocID="{5C2C7F40-8083-45FB-8311-7E47C1C93AFC}" presName="text" presStyleLbl="fgAcc0" presStyleIdx="0" presStyleCnt="1">
        <dgm:presLayoutVars>
          <dgm:chPref val="3"/>
        </dgm:presLayoutVars>
      </dgm:prSet>
      <dgm:spPr/>
    </dgm:pt>
    <dgm:pt modelId="{FD0C5CEF-8E04-4845-986A-A61065F81E1F}" type="pres">
      <dgm:prSet presAssocID="{5C2C7F40-8083-45FB-8311-7E47C1C93AFC}" presName="hierChild2" presStyleCnt="0"/>
      <dgm:spPr/>
    </dgm:pt>
    <dgm:pt modelId="{D06E707F-3D8D-42DA-9CF6-4C802B38FACA}" type="pres">
      <dgm:prSet presAssocID="{3B9C132C-BA74-4BBE-A39B-94FA7E275378}" presName="Name10" presStyleLbl="parChTrans1D2" presStyleIdx="0" presStyleCnt="1"/>
      <dgm:spPr/>
    </dgm:pt>
    <dgm:pt modelId="{F21C9882-65FD-47E2-9539-929CE40B0918}" type="pres">
      <dgm:prSet presAssocID="{29391D7D-A8EF-4125-A5C9-1B4D70FC0ECC}" presName="hierRoot2" presStyleCnt="0"/>
      <dgm:spPr/>
    </dgm:pt>
    <dgm:pt modelId="{A1D639BC-9CAC-47B6-8D0B-C41F93792E2D}" type="pres">
      <dgm:prSet presAssocID="{29391D7D-A8EF-4125-A5C9-1B4D70FC0ECC}" presName="composite2" presStyleCnt="0"/>
      <dgm:spPr/>
    </dgm:pt>
    <dgm:pt modelId="{E82BBD3D-6656-4DE1-BD24-D4DC00D0BAF8}" type="pres">
      <dgm:prSet presAssocID="{29391D7D-A8EF-4125-A5C9-1B4D70FC0ECC}" presName="background2" presStyleLbl="node2" presStyleIdx="0" presStyleCnt="1"/>
      <dgm:spPr/>
    </dgm:pt>
    <dgm:pt modelId="{EC2A0332-3256-443E-A47D-D06C41D9D497}" type="pres">
      <dgm:prSet presAssocID="{29391D7D-A8EF-4125-A5C9-1B4D70FC0ECC}" presName="text2" presStyleLbl="fgAcc2" presStyleIdx="0" presStyleCnt="1">
        <dgm:presLayoutVars>
          <dgm:chPref val="3"/>
        </dgm:presLayoutVars>
      </dgm:prSet>
      <dgm:spPr/>
    </dgm:pt>
    <dgm:pt modelId="{65CD24C2-7F72-4974-9EF0-E1D43978299C}" type="pres">
      <dgm:prSet presAssocID="{29391D7D-A8EF-4125-A5C9-1B4D70FC0ECC}" presName="hierChild3" presStyleCnt="0"/>
      <dgm:spPr/>
    </dgm:pt>
    <dgm:pt modelId="{96A49BC3-C9E4-4487-9EE1-B7E35A494A27}" type="pres">
      <dgm:prSet presAssocID="{458F8593-D8A7-4D63-A83C-D258305653F9}" presName="Name17" presStyleLbl="parChTrans1D3" presStyleIdx="0" presStyleCnt="2"/>
      <dgm:spPr/>
    </dgm:pt>
    <dgm:pt modelId="{760B7BCA-7EE8-40B5-A697-34B54B6C056A}" type="pres">
      <dgm:prSet presAssocID="{BE8E0627-FA62-44A8-B0EE-DB18922C5FC7}" presName="hierRoot3" presStyleCnt="0"/>
      <dgm:spPr/>
    </dgm:pt>
    <dgm:pt modelId="{B2CFB3E5-C115-4A3E-AF21-6F86615FF7E3}" type="pres">
      <dgm:prSet presAssocID="{BE8E0627-FA62-44A8-B0EE-DB18922C5FC7}" presName="composite3" presStyleCnt="0"/>
      <dgm:spPr/>
    </dgm:pt>
    <dgm:pt modelId="{55A1C9BA-2E50-4BC5-A9D8-2E5410126D2C}" type="pres">
      <dgm:prSet presAssocID="{BE8E0627-FA62-44A8-B0EE-DB18922C5FC7}" presName="background3" presStyleLbl="node3" presStyleIdx="0" presStyleCnt="2"/>
      <dgm:spPr/>
    </dgm:pt>
    <dgm:pt modelId="{99B15885-AA6A-4921-B0A0-5249B76089C4}" type="pres">
      <dgm:prSet presAssocID="{BE8E0627-FA62-44A8-B0EE-DB18922C5FC7}" presName="text3" presStyleLbl="fgAcc3" presStyleIdx="0" presStyleCnt="2">
        <dgm:presLayoutVars>
          <dgm:chPref val="3"/>
        </dgm:presLayoutVars>
      </dgm:prSet>
      <dgm:spPr/>
    </dgm:pt>
    <dgm:pt modelId="{6B396878-E4E3-4B35-8DD9-5EA1973CF7DE}" type="pres">
      <dgm:prSet presAssocID="{BE8E0627-FA62-44A8-B0EE-DB18922C5FC7}" presName="hierChild4" presStyleCnt="0"/>
      <dgm:spPr/>
    </dgm:pt>
    <dgm:pt modelId="{8CA05BE8-6D4B-4A78-A384-B6BB33287A1E}" type="pres">
      <dgm:prSet presAssocID="{B491C60F-7A09-4216-A53A-88B35454A123}" presName="Name17" presStyleLbl="parChTrans1D3" presStyleIdx="1" presStyleCnt="2"/>
      <dgm:spPr/>
    </dgm:pt>
    <dgm:pt modelId="{A6F30759-0637-4DAE-AE73-3C076880A378}" type="pres">
      <dgm:prSet presAssocID="{EEC1BDE7-B3AA-4051-BB53-AD907AC240B1}" presName="hierRoot3" presStyleCnt="0"/>
      <dgm:spPr/>
    </dgm:pt>
    <dgm:pt modelId="{52141F19-F961-4022-983C-3B09CD38270E}" type="pres">
      <dgm:prSet presAssocID="{EEC1BDE7-B3AA-4051-BB53-AD907AC240B1}" presName="composite3" presStyleCnt="0"/>
      <dgm:spPr/>
    </dgm:pt>
    <dgm:pt modelId="{B0B3A566-ABAF-4C97-8B9F-FA8AA08950FE}" type="pres">
      <dgm:prSet presAssocID="{EEC1BDE7-B3AA-4051-BB53-AD907AC240B1}" presName="background3" presStyleLbl="node3" presStyleIdx="1" presStyleCnt="2"/>
      <dgm:spPr/>
    </dgm:pt>
    <dgm:pt modelId="{4E0911A4-F58B-43C4-807B-73709A425E0B}" type="pres">
      <dgm:prSet presAssocID="{EEC1BDE7-B3AA-4051-BB53-AD907AC240B1}" presName="text3" presStyleLbl="fgAcc3" presStyleIdx="1" presStyleCnt="2">
        <dgm:presLayoutVars>
          <dgm:chPref val="3"/>
        </dgm:presLayoutVars>
      </dgm:prSet>
      <dgm:spPr/>
    </dgm:pt>
    <dgm:pt modelId="{C82C32CD-A130-4D19-8ABB-93F8A27D0C68}" type="pres">
      <dgm:prSet presAssocID="{EEC1BDE7-B3AA-4051-BB53-AD907AC240B1}" presName="hierChild4" presStyleCnt="0"/>
      <dgm:spPr/>
    </dgm:pt>
  </dgm:ptLst>
  <dgm:cxnLst>
    <dgm:cxn modelId="{E17CAB24-C952-4721-9E3B-727121C3344B}" type="presOf" srcId="{BE8E0627-FA62-44A8-B0EE-DB18922C5FC7}" destId="{99B15885-AA6A-4921-B0A0-5249B76089C4}" srcOrd="0" destOrd="0" presId="urn:microsoft.com/office/officeart/2005/8/layout/hierarchy1"/>
    <dgm:cxn modelId="{C3F7E125-17E2-48B8-93DA-75BEAC5FED6B}" srcId="{5C2C7F40-8083-45FB-8311-7E47C1C93AFC}" destId="{29391D7D-A8EF-4125-A5C9-1B4D70FC0ECC}" srcOrd="0" destOrd="0" parTransId="{3B9C132C-BA74-4BBE-A39B-94FA7E275378}" sibTransId="{C8021431-A472-4DD6-A4BE-856C8A0E0AE7}"/>
    <dgm:cxn modelId="{1099362E-104A-4FCA-86DA-677D0E3CF709}" srcId="{29391D7D-A8EF-4125-A5C9-1B4D70FC0ECC}" destId="{EEC1BDE7-B3AA-4051-BB53-AD907AC240B1}" srcOrd="1" destOrd="0" parTransId="{B491C60F-7A09-4216-A53A-88B35454A123}" sibTransId="{59E77235-872C-4B6D-BA28-851DBEDDE011}"/>
    <dgm:cxn modelId="{E2FABC3C-866A-4C4D-8319-BF22182FCF9E}" type="presOf" srcId="{5C2C7F40-8083-45FB-8311-7E47C1C93AFC}" destId="{04E3D133-C81C-4E4A-893E-D19F7753F5AD}" srcOrd="0" destOrd="0" presId="urn:microsoft.com/office/officeart/2005/8/layout/hierarchy1"/>
    <dgm:cxn modelId="{865DE046-0D12-402E-AD91-60F0981B5E53}" type="presOf" srcId="{F091FCA6-B2FA-4CCA-AB38-8EDED528080E}" destId="{A01106C8-0DD1-4CC8-A1D4-9E4CEA7BB018}" srcOrd="0" destOrd="0" presId="urn:microsoft.com/office/officeart/2005/8/layout/hierarchy1"/>
    <dgm:cxn modelId="{28035675-A79F-4E54-BE1F-C6E73514726B}" type="presOf" srcId="{3B9C132C-BA74-4BBE-A39B-94FA7E275378}" destId="{D06E707F-3D8D-42DA-9CF6-4C802B38FACA}" srcOrd="0" destOrd="0" presId="urn:microsoft.com/office/officeart/2005/8/layout/hierarchy1"/>
    <dgm:cxn modelId="{6231087C-FDC5-47CB-BB52-8F809995F004}" srcId="{29391D7D-A8EF-4125-A5C9-1B4D70FC0ECC}" destId="{BE8E0627-FA62-44A8-B0EE-DB18922C5FC7}" srcOrd="0" destOrd="0" parTransId="{458F8593-D8A7-4D63-A83C-D258305653F9}" sibTransId="{A911C223-9552-4846-A182-E41630DC0D4B}"/>
    <dgm:cxn modelId="{73026DD5-3D35-48C5-B3A8-5A497807914C}" type="presOf" srcId="{29391D7D-A8EF-4125-A5C9-1B4D70FC0ECC}" destId="{EC2A0332-3256-443E-A47D-D06C41D9D497}" srcOrd="0" destOrd="0" presId="urn:microsoft.com/office/officeart/2005/8/layout/hierarchy1"/>
    <dgm:cxn modelId="{AEAAC9D5-8678-4F9F-9BA9-57D05C5A972E}" srcId="{F091FCA6-B2FA-4CCA-AB38-8EDED528080E}" destId="{5C2C7F40-8083-45FB-8311-7E47C1C93AFC}" srcOrd="0" destOrd="0" parTransId="{1C4C2611-3827-4A83-BED8-C4042917CB21}" sibTransId="{6DAFCC4A-1714-46BE-A044-3F82026C5E4B}"/>
    <dgm:cxn modelId="{7C66D1D7-6365-4CC8-AB95-3163B003F0F7}" type="presOf" srcId="{B491C60F-7A09-4216-A53A-88B35454A123}" destId="{8CA05BE8-6D4B-4A78-A384-B6BB33287A1E}" srcOrd="0" destOrd="0" presId="urn:microsoft.com/office/officeart/2005/8/layout/hierarchy1"/>
    <dgm:cxn modelId="{0C18B9DA-AD78-4274-9D3D-F9DFB002CD07}" type="presOf" srcId="{EEC1BDE7-B3AA-4051-BB53-AD907AC240B1}" destId="{4E0911A4-F58B-43C4-807B-73709A425E0B}" srcOrd="0" destOrd="0" presId="urn:microsoft.com/office/officeart/2005/8/layout/hierarchy1"/>
    <dgm:cxn modelId="{37181AF1-6A1C-42E0-9906-E6B7243063D7}" type="presOf" srcId="{458F8593-D8A7-4D63-A83C-D258305653F9}" destId="{96A49BC3-C9E4-4487-9EE1-B7E35A494A27}" srcOrd="0" destOrd="0" presId="urn:microsoft.com/office/officeart/2005/8/layout/hierarchy1"/>
    <dgm:cxn modelId="{5C96E87B-D85E-4C0C-B0BF-3CA10F2BBFBF}" type="presParOf" srcId="{A01106C8-0DD1-4CC8-A1D4-9E4CEA7BB018}" destId="{C8AE200E-B02F-4B5B-957B-16A2923D0816}" srcOrd="0" destOrd="0" presId="urn:microsoft.com/office/officeart/2005/8/layout/hierarchy1"/>
    <dgm:cxn modelId="{125A071F-856A-4DE2-90CE-CF5444241EF4}" type="presParOf" srcId="{C8AE200E-B02F-4B5B-957B-16A2923D0816}" destId="{9094E62B-9167-4EEC-90BE-6BC5DE72FEB7}" srcOrd="0" destOrd="0" presId="urn:microsoft.com/office/officeart/2005/8/layout/hierarchy1"/>
    <dgm:cxn modelId="{56A1F8DB-B097-478E-BCB0-96DB3DAFF2C7}" type="presParOf" srcId="{9094E62B-9167-4EEC-90BE-6BC5DE72FEB7}" destId="{FAAB7D8A-858C-42E7-BEB9-B76BAA5FFA1A}" srcOrd="0" destOrd="0" presId="urn:microsoft.com/office/officeart/2005/8/layout/hierarchy1"/>
    <dgm:cxn modelId="{EF43F64A-44F2-490B-9F32-37845CC45AFA}" type="presParOf" srcId="{9094E62B-9167-4EEC-90BE-6BC5DE72FEB7}" destId="{04E3D133-C81C-4E4A-893E-D19F7753F5AD}" srcOrd="1" destOrd="0" presId="urn:microsoft.com/office/officeart/2005/8/layout/hierarchy1"/>
    <dgm:cxn modelId="{53B0D772-4716-4B83-8329-D8FE0C5C55E5}" type="presParOf" srcId="{C8AE200E-B02F-4B5B-957B-16A2923D0816}" destId="{FD0C5CEF-8E04-4845-986A-A61065F81E1F}" srcOrd="1" destOrd="0" presId="urn:microsoft.com/office/officeart/2005/8/layout/hierarchy1"/>
    <dgm:cxn modelId="{13AAEE93-AF92-4C17-BF69-D1237FD60494}" type="presParOf" srcId="{FD0C5CEF-8E04-4845-986A-A61065F81E1F}" destId="{D06E707F-3D8D-42DA-9CF6-4C802B38FACA}" srcOrd="0" destOrd="0" presId="urn:microsoft.com/office/officeart/2005/8/layout/hierarchy1"/>
    <dgm:cxn modelId="{1BA72D5B-9737-4050-9987-2EC1EA79056A}" type="presParOf" srcId="{FD0C5CEF-8E04-4845-986A-A61065F81E1F}" destId="{F21C9882-65FD-47E2-9539-929CE40B0918}" srcOrd="1" destOrd="0" presId="urn:microsoft.com/office/officeart/2005/8/layout/hierarchy1"/>
    <dgm:cxn modelId="{D8E5023D-E7CF-4CF3-AFFC-B65CC6D6227E}" type="presParOf" srcId="{F21C9882-65FD-47E2-9539-929CE40B0918}" destId="{A1D639BC-9CAC-47B6-8D0B-C41F93792E2D}" srcOrd="0" destOrd="0" presId="urn:microsoft.com/office/officeart/2005/8/layout/hierarchy1"/>
    <dgm:cxn modelId="{DA3A9453-B233-4842-9799-E98D3E032A5B}" type="presParOf" srcId="{A1D639BC-9CAC-47B6-8D0B-C41F93792E2D}" destId="{E82BBD3D-6656-4DE1-BD24-D4DC00D0BAF8}" srcOrd="0" destOrd="0" presId="urn:microsoft.com/office/officeart/2005/8/layout/hierarchy1"/>
    <dgm:cxn modelId="{97D3EF7D-2E44-4F04-9D3F-C71E7F40A68E}" type="presParOf" srcId="{A1D639BC-9CAC-47B6-8D0B-C41F93792E2D}" destId="{EC2A0332-3256-443E-A47D-D06C41D9D497}" srcOrd="1" destOrd="0" presId="urn:microsoft.com/office/officeart/2005/8/layout/hierarchy1"/>
    <dgm:cxn modelId="{A1B6DEB4-A77A-47E0-856E-A140011C4571}" type="presParOf" srcId="{F21C9882-65FD-47E2-9539-929CE40B0918}" destId="{65CD24C2-7F72-4974-9EF0-E1D43978299C}" srcOrd="1" destOrd="0" presId="urn:microsoft.com/office/officeart/2005/8/layout/hierarchy1"/>
    <dgm:cxn modelId="{14F54ADB-A0F2-4952-9980-980333DC2C76}" type="presParOf" srcId="{65CD24C2-7F72-4974-9EF0-E1D43978299C}" destId="{96A49BC3-C9E4-4487-9EE1-B7E35A494A27}" srcOrd="0" destOrd="0" presId="urn:microsoft.com/office/officeart/2005/8/layout/hierarchy1"/>
    <dgm:cxn modelId="{EFF9AB6B-9082-4BEA-B0D8-E3A08CEA4CBF}" type="presParOf" srcId="{65CD24C2-7F72-4974-9EF0-E1D43978299C}" destId="{760B7BCA-7EE8-40B5-A697-34B54B6C056A}" srcOrd="1" destOrd="0" presId="urn:microsoft.com/office/officeart/2005/8/layout/hierarchy1"/>
    <dgm:cxn modelId="{D270B4E6-B3BC-4C7B-AE02-B8231292D365}" type="presParOf" srcId="{760B7BCA-7EE8-40B5-A697-34B54B6C056A}" destId="{B2CFB3E5-C115-4A3E-AF21-6F86615FF7E3}" srcOrd="0" destOrd="0" presId="urn:microsoft.com/office/officeart/2005/8/layout/hierarchy1"/>
    <dgm:cxn modelId="{B30AD866-ED1F-4A21-A464-57952F77E2EE}" type="presParOf" srcId="{B2CFB3E5-C115-4A3E-AF21-6F86615FF7E3}" destId="{55A1C9BA-2E50-4BC5-A9D8-2E5410126D2C}" srcOrd="0" destOrd="0" presId="urn:microsoft.com/office/officeart/2005/8/layout/hierarchy1"/>
    <dgm:cxn modelId="{CD4AD731-B990-4DB0-9E3E-8811F05FC539}" type="presParOf" srcId="{B2CFB3E5-C115-4A3E-AF21-6F86615FF7E3}" destId="{99B15885-AA6A-4921-B0A0-5249B76089C4}" srcOrd="1" destOrd="0" presId="urn:microsoft.com/office/officeart/2005/8/layout/hierarchy1"/>
    <dgm:cxn modelId="{5E724E49-9874-40AC-9037-040D7B193ABE}" type="presParOf" srcId="{760B7BCA-7EE8-40B5-A697-34B54B6C056A}" destId="{6B396878-E4E3-4B35-8DD9-5EA1973CF7DE}" srcOrd="1" destOrd="0" presId="urn:microsoft.com/office/officeart/2005/8/layout/hierarchy1"/>
    <dgm:cxn modelId="{CF95D934-DE2F-45BE-8AE5-6BCC9CF6F1FE}" type="presParOf" srcId="{65CD24C2-7F72-4974-9EF0-E1D43978299C}" destId="{8CA05BE8-6D4B-4A78-A384-B6BB33287A1E}" srcOrd="2" destOrd="0" presId="urn:microsoft.com/office/officeart/2005/8/layout/hierarchy1"/>
    <dgm:cxn modelId="{78F30D9D-11D4-4928-A9EC-6668CD4257B2}" type="presParOf" srcId="{65CD24C2-7F72-4974-9EF0-E1D43978299C}" destId="{A6F30759-0637-4DAE-AE73-3C076880A378}" srcOrd="3" destOrd="0" presId="urn:microsoft.com/office/officeart/2005/8/layout/hierarchy1"/>
    <dgm:cxn modelId="{31BB39D9-44C3-48C9-A40B-DB2CD90320A9}" type="presParOf" srcId="{A6F30759-0637-4DAE-AE73-3C076880A378}" destId="{52141F19-F961-4022-983C-3B09CD38270E}" srcOrd="0" destOrd="0" presId="urn:microsoft.com/office/officeart/2005/8/layout/hierarchy1"/>
    <dgm:cxn modelId="{6EC98544-2950-43E5-BC38-7933153BF180}" type="presParOf" srcId="{52141F19-F961-4022-983C-3B09CD38270E}" destId="{B0B3A566-ABAF-4C97-8B9F-FA8AA08950FE}" srcOrd="0" destOrd="0" presId="urn:microsoft.com/office/officeart/2005/8/layout/hierarchy1"/>
    <dgm:cxn modelId="{ACCB9C20-8B5E-46AE-A518-3C2EC11FEF11}" type="presParOf" srcId="{52141F19-F961-4022-983C-3B09CD38270E}" destId="{4E0911A4-F58B-43C4-807B-73709A425E0B}" srcOrd="1" destOrd="0" presId="urn:microsoft.com/office/officeart/2005/8/layout/hierarchy1"/>
    <dgm:cxn modelId="{1A1F9747-B3F4-4D17-9F80-6570F244D9FA}" type="presParOf" srcId="{A6F30759-0637-4DAE-AE73-3C076880A378}" destId="{C82C32CD-A130-4D19-8ABB-93F8A27D0C6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91FCA6-B2FA-4CCA-AB38-8EDED52808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C2C7F40-8083-45FB-8311-7E47C1C93AFC}">
      <dgm:prSet phldrT="[Text]"/>
      <dgm:spPr/>
      <dgm:t>
        <a:bodyPr/>
        <a:lstStyle/>
        <a:p>
          <a:r>
            <a:rPr lang="en-US" dirty="0"/>
            <a:t>Finance Division</a:t>
          </a:r>
        </a:p>
        <a:p>
          <a:r>
            <a:rPr lang="en-US" b="0" dirty="0"/>
            <a:t>CFO</a:t>
          </a:r>
        </a:p>
        <a:p>
          <a:r>
            <a:rPr lang="en-US" dirty="0"/>
            <a:t> Angie Banks  </a:t>
          </a:r>
        </a:p>
      </dgm:t>
    </dgm:pt>
    <dgm:pt modelId="{1C4C2611-3827-4A83-BED8-C4042917CB21}" type="parTrans" cxnId="{AEAAC9D5-8678-4F9F-9BA9-57D05C5A972E}">
      <dgm:prSet/>
      <dgm:spPr/>
      <dgm:t>
        <a:bodyPr/>
        <a:lstStyle/>
        <a:p>
          <a:endParaRPr lang="en-US"/>
        </a:p>
      </dgm:t>
    </dgm:pt>
    <dgm:pt modelId="{6DAFCC4A-1714-46BE-A044-3F82026C5E4B}" type="sibTrans" cxnId="{AEAAC9D5-8678-4F9F-9BA9-57D05C5A972E}">
      <dgm:prSet/>
      <dgm:spPr/>
      <dgm:t>
        <a:bodyPr/>
        <a:lstStyle/>
        <a:p>
          <a:endParaRPr lang="en-US"/>
        </a:p>
      </dgm:t>
    </dgm:pt>
    <dgm:pt modelId="{29391D7D-A8EF-4125-A5C9-1B4D70FC0ECC}">
      <dgm:prSet phldrT="[Text]"/>
      <dgm:spPr/>
      <dgm:t>
        <a:bodyPr/>
        <a:lstStyle/>
        <a:p>
          <a:r>
            <a:rPr lang="en-US" b="0" dirty="0"/>
            <a:t>Director of Procurement</a:t>
          </a:r>
        </a:p>
        <a:p>
          <a:r>
            <a:rPr lang="en-US" dirty="0"/>
            <a:t>Robert Horton</a:t>
          </a:r>
        </a:p>
      </dgm:t>
    </dgm:pt>
    <dgm:pt modelId="{3B9C132C-BA74-4BBE-A39B-94FA7E275378}" type="parTrans" cxnId="{C3F7E125-17E2-48B8-93DA-75BEAC5FED6B}">
      <dgm:prSet/>
      <dgm:spPr/>
      <dgm:t>
        <a:bodyPr/>
        <a:lstStyle/>
        <a:p>
          <a:endParaRPr lang="en-US"/>
        </a:p>
      </dgm:t>
    </dgm:pt>
    <dgm:pt modelId="{C8021431-A472-4DD6-A4BE-856C8A0E0AE7}" type="sibTrans" cxnId="{C3F7E125-17E2-48B8-93DA-75BEAC5FED6B}">
      <dgm:prSet/>
      <dgm:spPr/>
      <dgm:t>
        <a:bodyPr/>
        <a:lstStyle/>
        <a:p>
          <a:endParaRPr lang="en-US"/>
        </a:p>
      </dgm:t>
    </dgm:pt>
    <dgm:pt modelId="{BE8E0627-FA62-44A8-B0EE-DB18922C5FC7}">
      <dgm:prSet phldrT="[Text]"/>
      <dgm:spPr/>
      <dgm:t>
        <a:bodyPr/>
        <a:lstStyle/>
        <a:p>
          <a:r>
            <a:rPr lang="en-US" b="0" dirty="0"/>
            <a:t>Sr. Procurement Analyst</a:t>
          </a:r>
        </a:p>
        <a:p>
          <a:r>
            <a:rPr lang="en-US" dirty="0"/>
            <a:t>Angela Russell-Perry</a:t>
          </a:r>
        </a:p>
      </dgm:t>
    </dgm:pt>
    <dgm:pt modelId="{A911C223-9552-4846-A182-E41630DC0D4B}" type="sibTrans" cxnId="{6231087C-FDC5-47CB-BB52-8F809995F004}">
      <dgm:prSet/>
      <dgm:spPr/>
      <dgm:t>
        <a:bodyPr/>
        <a:lstStyle/>
        <a:p>
          <a:endParaRPr lang="en-US"/>
        </a:p>
      </dgm:t>
    </dgm:pt>
    <dgm:pt modelId="{458F8593-D8A7-4D63-A83C-D258305653F9}" type="parTrans" cxnId="{6231087C-FDC5-47CB-BB52-8F809995F004}">
      <dgm:prSet/>
      <dgm:spPr/>
      <dgm:t>
        <a:bodyPr/>
        <a:lstStyle/>
        <a:p>
          <a:endParaRPr lang="en-US"/>
        </a:p>
      </dgm:t>
    </dgm:pt>
    <dgm:pt modelId="{74E1A39B-7637-4616-B303-FA4DFB76D300}">
      <dgm:prSet phldrT="[Text]"/>
      <dgm:spPr/>
      <dgm:t>
        <a:bodyPr/>
        <a:lstStyle/>
        <a:p>
          <a:r>
            <a:rPr lang="en-US" b="0" dirty="0"/>
            <a:t>Buyer II           </a:t>
          </a:r>
          <a:r>
            <a:rPr lang="en-US" dirty="0"/>
            <a:t>Constance Byrd</a:t>
          </a:r>
        </a:p>
      </dgm:t>
    </dgm:pt>
    <dgm:pt modelId="{4402F65E-DDC5-4957-AAEA-F554B7A62EB4}" type="parTrans" cxnId="{0D61C3BE-32F4-4106-8CDD-31D21FDEE638}">
      <dgm:prSet/>
      <dgm:spPr/>
      <dgm:t>
        <a:bodyPr/>
        <a:lstStyle/>
        <a:p>
          <a:endParaRPr lang="en-US"/>
        </a:p>
      </dgm:t>
    </dgm:pt>
    <dgm:pt modelId="{D0B08ED7-4283-4C4E-8154-92DB25965024}" type="sibTrans" cxnId="{0D61C3BE-32F4-4106-8CDD-31D21FDEE638}">
      <dgm:prSet/>
      <dgm:spPr/>
      <dgm:t>
        <a:bodyPr/>
        <a:lstStyle/>
        <a:p>
          <a:endParaRPr lang="en-US"/>
        </a:p>
      </dgm:t>
    </dgm:pt>
    <dgm:pt modelId="{9B279BD1-0529-4023-82F7-3FF60966FFAF}">
      <dgm:prSet phldrT="[Text]"/>
      <dgm:spPr/>
      <dgm:t>
        <a:bodyPr/>
        <a:lstStyle/>
        <a:p>
          <a:r>
            <a:rPr lang="en-US" b="0" dirty="0"/>
            <a:t>Contract Compliance Specialist              </a:t>
          </a:r>
          <a:r>
            <a:rPr lang="en-US" dirty="0"/>
            <a:t>Ketra Montgomery</a:t>
          </a:r>
        </a:p>
      </dgm:t>
    </dgm:pt>
    <dgm:pt modelId="{91255C6E-E3E8-42B4-83BF-F271FD36474F}" type="parTrans" cxnId="{BAC02E3A-8A7D-49CF-9A6A-AD00778ED862}">
      <dgm:prSet/>
      <dgm:spPr/>
      <dgm:t>
        <a:bodyPr/>
        <a:lstStyle/>
        <a:p>
          <a:endParaRPr lang="en-US"/>
        </a:p>
      </dgm:t>
    </dgm:pt>
    <dgm:pt modelId="{9B270E48-BA18-4E80-BFCD-0AEC445BF55F}" type="sibTrans" cxnId="{BAC02E3A-8A7D-49CF-9A6A-AD00778ED862}">
      <dgm:prSet/>
      <dgm:spPr/>
      <dgm:t>
        <a:bodyPr/>
        <a:lstStyle/>
        <a:p>
          <a:endParaRPr lang="en-US"/>
        </a:p>
      </dgm:t>
    </dgm:pt>
    <dgm:pt modelId="{A01106C8-0DD1-4CC8-A1D4-9E4CEA7BB018}" type="pres">
      <dgm:prSet presAssocID="{F091FCA6-B2FA-4CCA-AB38-8EDED528080E}" presName="hierChild1" presStyleCnt="0">
        <dgm:presLayoutVars>
          <dgm:chPref val="1"/>
          <dgm:dir/>
          <dgm:animOne val="branch"/>
          <dgm:animLvl val="lvl"/>
          <dgm:resizeHandles/>
        </dgm:presLayoutVars>
      </dgm:prSet>
      <dgm:spPr/>
    </dgm:pt>
    <dgm:pt modelId="{C8AE200E-B02F-4B5B-957B-16A2923D0816}" type="pres">
      <dgm:prSet presAssocID="{5C2C7F40-8083-45FB-8311-7E47C1C93AFC}" presName="hierRoot1" presStyleCnt="0"/>
      <dgm:spPr/>
    </dgm:pt>
    <dgm:pt modelId="{9094E62B-9167-4EEC-90BE-6BC5DE72FEB7}" type="pres">
      <dgm:prSet presAssocID="{5C2C7F40-8083-45FB-8311-7E47C1C93AFC}" presName="composite" presStyleCnt="0"/>
      <dgm:spPr/>
    </dgm:pt>
    <dgm:pt modelId="{FAAB7D8A-858C-42E7-BEB9-B76BAA5FFA1A}" type="pres">
      <dgm:prSet presAssocID="{5C2C7F40-8083-45FB-8311-7E47C1C93AFC}" presName="background" presStyleLbl="node0" presStyleIdx="0" presStyleCnt="1"/>
      <dgm:spPr/>
    </dgm:pt>
    <dgm:pt modelId="{04E3D133-C81C-4E4A-893E-D19F7753F5AD}" type="pres">
      <dgm:prSet presAssocID="{5C2C7F40-8083-45FB-8311-7E47C1C93AFC}" presName="text" presStyleLbl="fgAcc0" presStyleIdx="0" presStyleCnt="1">
        <dgm:presLayoutVars>
          <dgm:chPref val="3"/>
        </dgm:presLayoutVars>
      </dgm:prSet>
      <dgm:spPr/>
    </dgm:pt>
    <dgm:pt modelId="{FD0C5CEF-8E04-4845-986A-A61065F81E1F}" type="pres">
      <dgm:prSet presAssocID="{5C2C7F40-8083-45FB-8311-7E47C1C93AFC}" presName="hierChild2" presStyleCnt="0"/>
      <dgm:spPr/>
    </dgm:pt>
    <dgm:pt modelId="{D06E707F-3D8D-42DA-9CF6-4C802B38FACA}" type="pres">
      <dgm:prSet presAssocID="{3B9C132C-BA74-4BBE-A39B-94FA7E275378}" presName="Name10" presStyleLbl="parChTrans1D2" presStyleIdx="0" presStyleCnt="1"/>
      <dgm:spPr/>
    </dgm:pt>
    <dgm:pt modelId="{F21C9882-65FD-47E2-9539-929CE40B0918}" type="pres">
      <dgm:prSet presAssocID="{29391D7D-A8EF-4125-A5C9-1B4D70FC0ECC}" presName="hierRoot2" presStyleCnt="0"/>
      <dgm:spPr/>
    </dgm:pt>
    <dgm:pt modelId="{A1D639BC-9CAC-47B6-8D0B-C41F93792E2D}" type="pres">
      <dgm:prSet presAssocID="{29391D7D-A8EF-4125-A5C9-1B4D70FC0ECC}" presName="composite2" presStyleCnt="0"/>
      <dgm:spPr/>
    </dgm:pt>
    <dgm:pt modelId="{E82BBD3D-6656-4DE1-BD24-D4DC00D0BAF8}" type="pres">
      <dgm:prSet presAssocID="{29391D7D-A8EF-4125-A5C9-1B4D70FC0ECC}" presName="background2" presStyleLbl="node2" presStyleIdx="0" presStyleCnt="1"/>
      <dgm:spPr/>
    </dgm:pt>
    <dgm:pt modelId="{EC2A0332-3256-443E-A47D-D06C41D9D497}" type="pres">
      <dgm:prSet presAssocID="{29391D7D-A8EF-4125-A5C9-1B4D70FC0ECC}" presName="text2" presStyleLbl="fgAcc2" presStyleIdx="0" presStyleCnt="1">
        <dgm:presLayoutVars>
          <dgm:chPref val="3"/>
        </dgm:presLayoutVars>
      </dgm:prSet>
      <dgm:spPr/>
    </dgm:pt>
    <dgm:pt modelId="{65CD24C2-7F72-4974-9EF0-E1D43978299C}" type="pres">
      <dgm:prSet presAssocID="{29391D7D-A8EF-4125-A5C9-1B4D70FC0ECC}" presName="hierChild3" presStyleCnt="0"/>
      <dgm:spPr/>
    </dgm:pt>
    <dgm:pt modelId="{96A49BC3-C9E4-4487-9EE1-B7E35A494A27}" type="pres">
      <dgm:prSet presAssocID="{458F8593-D8A7-4D63-A83C-D258305653F9}" presName="Name17" presStyleLbl="parChTrans1D3" presStyleIdx="0" presStyleCnt="1"/>
      <dgm:spPr/>
    </dgm:pt>
    <dgm:pt modelId="{760B7BCA-7EE8-40B5-A697-34B54B6C056A}" type="pres">
      <dgm:prSet presAssocID="{BE8E0627-FA62-44A8-B0EE-DB18922C5FC7}" presName="hierRoot3" presStyleCnt="0"/>
      <dgm:spPr/>
    </dgm:pt>
    <dgm:pt modelId="{B2CFB3E5-C115-4A3E-AF21-6F86615FF7E3}" type="pres">
      <dgm:prSet presAssocID="{BE8E0627-FA62-44A8-B0EE-DB18922C5FC7}" presName="composite3" presStyleCnt="0"/>
      <dgm:spPr/>
    </dgm:pt>
    <dgm:pt modelId="{55A1C9BA-2E50-4BC5-A9D8-2E5410126D2C}" type="pres">
      <dgm:prSet presAssocID="{BE8E0627-FA62-44A8-B0EE-DB18922C5FC7}" presName="background3" presStyleLbl="node3" presStyleIdx="0" presStyleCnt="1"/>
      <dgm:spPr/>
    </dgm:pt>
    <dgm:pt modelId="{99B15885-AA6A-4921-B0A0-5249B76089C4}" type="pres">
      <dgm:prSet presAssocID="{BE8E0627-FA62-44A8-B0EE-DB18922C5FC7}" presName="text3" presStyleLbl="fgAcc3" presStyleIdx="0" presStyleCnt="1" custScaleX="108240">
        <dgm:presLayoutVars>
          <dgm:chPref val="3"/>
        </dgm:presLayoutVars>
      </dgm:prSet>
      <dgm:spPr/>
    </dgm:pt>
    <dgm:pt modelId="{6B396878-E4E3-4B35-8DD9-5EA1973CF7DE}" type="pres">
      <dgm:prSet presAssocID="{BE8E0627-FA62-44A8-B0EE-DB18922C5FC7}" presName="hierChild4" presStyleCnt="0"/>
      <dgm:spPr/>
    </dgm:pt>
    <dgm:pt modelId="{0F202F92-7D57-4519-A512-A6A84E105882}" type="pres">
      <dgm:prSet presAssocID="{4402F65E-DDC5-4957-AAEA-F554B7A62EB4}" presName="Name23" presStyleLbl="parChTrans1D4" presStyleIdx="0" presStyleCnt="2"/>
      <dgm:spPr/>
    </dgm:pt>
    <dgm:pt modelId="{490FB49A-DCEF-46BE-AA89-488B76CE55AD}" type="pres">
      <dgm:prSet presAssocID="{74E1A39B-7637-4616-B303-FA4DFB76D300}" presName="hierRoot4" presStyleCnt="0"/>
      <dgm:spPr/>
    </dgm:pt>
    <dgm:pt modelId="{D99CD068-ACE4-4F9E-AAFE-25D309DC4195}" type="pres">
      <dgm:prSet presAssocID="{74E1A39B-7637-4616-B303-FA4DFB76D300}" presName="composite4" presStyleCnt="0"/>
      <dgm:spPr/>
    </dgm:pt>
    <dgm:pt modelId="{F9CE982B-E8C3-4D5E-BEDC-206A8AED4BA4}" type="pres">
      <dgm:prSet presAssocID="{74E1A39B-7637-4616-B303-FA4DFB76D300}" presName="background4" presStyleLbl="node4" presStyleIdx="0" presStyleCnt="2"/>
      <dgm:spPr/>
    </dgm:pt>
    <dgm:pt modelId="{DA214F29-8BFF-435A-BD83-7EB1DE58520B}" type="pres">
      <dgm:prSet presAssocID="{74E1A39B-7637-4616-B303-FA4DFB76D300}" presName="text4" presStyleLbl="fgAcc4" presStyleIdx="0" presStyleCnt="2">
        <dgm:presLayoutVars>
          <dgm:chPref val="3"/>
        </dgm:presLayoutVars>
      </dgm:prSet>
      <dgm:spPr/>
    </dgm:pt>
    <dgm:pt modelId="{559FF36B-20B7-428F-A444-13FA5FBAFA88}" type="pres">
      <dgm:prSet presAssocID="{74E1A39B-7637-4616-B303-FA4DFB76D300}" presName="hierChild5" presStyleCnt="0"/>
      <dgm:spPr/>
    </dgm:pt>
    <dgm:pt modelId="{02B03508-FAAA-4FFB-9C4B-0174A0FB3AF6}" type="pres">
      <dgm:prSet presAssocID="{91255C6E-E3E8-42B4-83BF-F271FD36474F}" presName="Name23" presStyleLbl="parChTrans1D4" presStyleIdx="1" presStyleCnt="2"/>
      <dgm:spPr/>
    </dgm:pt>
    <dgm:pt modelId="{536F3E6E-74F8-418C-B7D3-EEC1CB5A03A5}" type="pres">
      <dgm:prSet presAssocID="{9B279BD1-0529-4023-82F7-3FF60966FFAF}" presName="hierRoot4" presStyleCnt="0"/>
      <dgm:spPr/>
    </dgm:pt>
    <dgm:pt modelId="{D32312EA-CDAA-46AF-9932-8BB2608901E0}" type="pres">
      <dgm:prSet presAssocID="{9B279BD1-0529-4023-82F7-3FF60966FFAF}" presName="composite4" presStyleCnt="0"/>
      <dgm:spPr/>
    </dgm:pt>
    <dgm:pt modelId="{5E6A8164-0B11-44ED-93AA-FA66360488EC}" type="pres">
      <dgm:prSet presAssocID="{9B279BD1-0529-4023-82F7-3FF60966FFAF}" presName="background4" presStyleLbl="node4" presStyleIdx="1" presStyleCnt="2"/>
      <dgm:spPr/>
    </dgm:pt>
    <dgm:pt modelId="{C2487E3F-D2D0-49EC-BF87-F9664324B746}" type="pres">
      <dgm:prSet presAssocID="{9B279BD1-0529-4023-82F7-3FF60966FFAF}" presName="text4" presStyleLbl="fgAcc4" presStyleIdx="1" presStyleCnt="2">
        <dgm:presLayoutVars>
          <dgm:chPref val="3"/>
        </dgm:presLayoutVars>
      </dgm:prSet>
      <dgm:spPr/>
    </dgm:pt>
    <dgm:pt modelId="{DB8E303A-C653-4F21-B958-5BC0C0247F3E}" type="pres">
      <dgm:prSet presAssocID="{9B279BD1-0529-4023-82F7-3FF60966FFAF}" presName="hierChild5" presStyleCnt="0"/>
      <dgm:spPr/>
    </dgm:pt>
  </dgm:ptLst>
  <dgm:cxnLst>
    <dgm:cxn modelId="{FFAAFB09-1240-479D-96A1-7BD66B4E2274}" type="presOf" srcId="{9B279BD1-0529-4023-82F7-3FF60966FFAF}" destId="{C2487E3F-D2D0-49EC-BF87-F9664324B746}" srcOrd="0" destOrd="0" presId="urn:microsoft.com/office/officeart/2005/8/layout/hierarchy1"/>
    <dgm:cxn modelId="{ED8ADC0D-9F13-4A64-B32D-E6252C68EE47}" type="presOf" srcId="{BE8E0627-FA62-44A8-B0EE-DB18922C5FC7}" destId="{99B15885-AA6A-4921-B0A0-5249B76089C4}" srcOrd="0" destOrd="0" presId="urn:microsoft.com/office/officeart/2005/8/layout/hierarchy1"/>
    <dgm:cxn modelId="{C3F7E125-17E2-48B8-93DA-75BEAC5FED6B}" srcId="{5C2C7F40-8083-45FB-8311-7E47C1C93AFC}" destId="{29391D7D-A8EF-4125-A5C9-1B4D70FC0ECC}" srcOrd="0" destOrd="0" parTransId="{3B9C132C-BA74-4BBE-A39B-94FA7E275378}" sibTransId="{C8021431-A472-4DD6-A4BE-856C8A0E0AE7}"/>
    <dgm:cxn modelId="{A7703927-ABD5-48D6-B734-104BF0A96562}" type="presOf" srcId="{74E1A39B-7637-4616-B303-FA4DFB76D300}" destId="{DA214F29-8BFF-435A-BD83-7EB1DE58520B}" srcOrd="0" destOrd="0" presId="urn:microsoft.com/office/officeart/2005/8/layout/hierarchy1"/>
    <dgm:cxn modelId="{BAC02E3A-8A7D-49CF-9A6A-AD00778ED862}" srcId="{BE8E0627-FA62-44A8-B0EE-DB18922C5FC7}" destId="{9B279BD1-0529-4023-82F7-3FF60966FFAF}" srcOrd="1" destOrd="0" parTransId="{91255C6E-E3E8-42B4-83BF-F271FD36474F}" sibTransId="{9B270E48-BA18-4E80-BFCD-0AEC445BF55F}"/>
    <dgm:cxn modelId="{4713C65B-2FBD-47B0-8802-1CD92DB16B21}" type="presOf" srcId="{5C2C7F40-8083-45FB-8311-7E47C1C93AFC}" destId="{04E3D133-C81C-4E4A-893E-D19F7753F5AD}" srcOrd="0" destOrd="0" presId="urn:microsoft.com/office/officeart/2005/8/layout/hierarchy1"/>
    <dgm:cxn modelId="{E956C86A-1F9E-4D22-961D-FE03F17F5F03}" type="presOf" srcId="{29391D7D-A8EF-4125-A5C9-1B4D70FC0ECC}" destId="{EC2A0332-3256-443E-A47D-D06C41D9D497}" srcOrd="0" destOrd="0" presId="urn:microsoft.com/office/officeart/2005/8/layout/hierarchy1"/>
    <dgm:cxn modelId="{6231087C-FDC5-47CB-BB52-8F809995F004}" srcId="{29391D7D-A8EF-4125-A5C9-1B4D70FC0ECC}" destId="{BE8E0627-FA62-44A8-B0EE-DB18922C5FC7}" srcOrd="0" destOrd="0" parTransId="{458F8593-D8A7-4D63-A83C-D258305653F9}" sibTransId="{A911C223-9552-4846-A182-E41630DC0D4B}"/>
    <dgm:cxn modelId="{95F0D27F-413D-45B4-AF9F-D59951615851}" type="presOf" srcId="{458F8593-D8A7-4D63-A83C-D258305653F9}" destId="{96A49BC3-C9E4-4487-9EE1-B7E35A494A27}" srcOrd="0" destOrd="0" presId="urn:microsoft.com/office/officeart/2005/8/layout/hierarchy1"/>
    <dgm:cxn modelId="{4E796285-3241-4371-A05B-43024282FA1C}" type="presOf" srcId="{91255C6E-E3E8-42B4-83BF-F271FD36474F}" destId="{02B03508-FAAA-4FFB-9C4B-0174A0FB3AF6}" srcOrd="0" destOrd="0" presId="urn:microsoft.com/office/officeart/2005/8/layout/hierarchy1"/>
    <dgm:cxn modelId="{3D38A9B1-D40E-4062-B7BB-859C01205167}" type="presOf" srcId="{F091FCA6-B2FA-4CCA-AB38-8EDED528080E}" destId="{A01106C8-0DD1-4CC8-A1D4-9E4CEA7BB018}" srcOrd="0" destOrd="0" presId="urn:microsoft.com/office/officeart/2005/8/layout/hierarchy1"/>
    <dgm:cxn modelId="{0D61C3BE-32F4-4106-8CDD-31D21FDEE638}" srcId="{BE8E0627-FA62-44A8-B0EE-DB18922C5FC7}" destId="{74E1A39B-7637-4616-B303-FA4DFB76D300}" srcOrd="0" destOrd="0" parTransId="{4402F65E-DDC5-4957-AAEA-F554B7A62EB4}" sibTransId="{D0B08ED7-4283-4C4E-8154-92DB25965024}"/>
    <dgm:cxn modelId="{3C005ABF-DE2C-4BFF-BCE1-4B192D064F3E}" type="presOf" srcId="{3B9C132C-BA74-4BBE-A39B-94FA7E275378}" destId="{D06E707F-3D8D-42DA-9CF6-4C802B38FACA}" srcOrd="0" destOrd="0" presId="urn:microsoft.com/office/officeart/2005/8/layout/hierarchy1"/>
    <dgm:cxn modelId="{AEAAC9D5-8678-4F9F-9BA9-57D05C5A972E}" srcId="{F091FCA6-B2FA-4CCA-AB38-8EDED528080E}" destId="{5C2C7F40-8083-45FB-8311-7E47C1C93AFC}" srcOrd="0" destOrd="0" parTransId="{1C4C2611-3827-4A83-BED8-C4042917CB21}" sibTransId="{6DAFCC4A-1714-46BE-A044-3F82026C5E4B}"/>
    <dgm:cxn modelId="{C78D63F4-9ADB-49D3-AC6C-B540BFF4AAFE}" type="presOf" srcId="{4402F65E-DDC5-4957-AAEA-F554B7A62EB4}" destId="{0F202F92-7D57-4519-A512-A6A84E105882}" srcOrd="0" destOrd="0" presId="urn:microsoft.com/office/officeart/2005/8/layout/hierarchy1"/>
    <dgm:cxn modelId="{998E1FDB-E07F-428D-A180-0F48BFCEB946}" type="presParOf" srcId="{A01106C8-0DD1-4CC8-A1D4-9E4CEA7BB018}" destId="{C8AE200E-B02F-4B5B-957B-16A2923D0816}" srcOrd="0" destOrd="0" presId="urn:microsoft.com/office/officeart/2005/8/layout/hierarchy1"/>
    <dgm:cxn modelId="{2F9C1727-5F39-42F3-A2B5-FAA70EF7A3B5}" type="presParOf" srcId="{C8AE200E-B02F-4B5B-957B-16A2923D0816}" destId="{9094E62B-9167-4EEC-90BE-6BC5DE72FEB7}" srcOrd="0" destOrd="0" presId="urn:microsoft.com/office/officeart/2005/8/layout/hierarchy1"/>
    <dgm:cxn modelId="{59AF14B3-265C-4199-9CFA-D61C8B8EC1B6}" type="presParOf" srcId="{9094E62B-9167-4EEC-90BE-6BC5DE72FEB7}" destId="{FAAB7D8A-858C-42E7-BEB9-B76BAA5FFA1A}" srcOrd="0" destOrd="0" presId="urn:microsoft.com/office/officeart/2005/8/layout/hierarchy1"/>
    <dgm:cxn modelId="{FF181F52-0DAE-4CEF-A072-85512E345537}" type="presParOf" srcId="{9094E62B-9167-4EEC-90BE-6BC5DE72FEB7}" destId="{04E3D133-C81C-4E4A-893E-D19F7753F5AD}" srcOrd="1" destOrd="0" presId="urn:microsoft.com/office/officeart/2005/8/layout/hierarchy1"/>
    <dgm:cxn modelId="{3A0614A2-4434-4D77-9F03-9B1F50412871}" type="presParOf" srcId="{C8AE200E-B02F-4B5B-957B-16A2923D0816}" destId="{FD0C5CEF-8E04-4845-986A-A61065F81E1F}" srcOrd="1" destOrd="0" presId="urn:microsoft.com/office/officeart/2005/8/layout/hierarchy1"/>
    <dgm:cxn modelId="{868AA7AC-B657-4607-8D06-EBB2759289CB}" type="presParOf" srcId="{FD0C5CEF-8E04-4845-986A-A61065F81E1F}" destId="{D06E707F-3D8D-42DA-9CF6-4C802B38FACA}" srcOrd="0" destOrd="0" presId="urn:microsoft.com/office/officeart/2005/8/layout/hierarchy1"/>
    <dgm:cxn modelId="{627708A8-CB05-46C3-9C05-892FE4BAB4E5}" type="presParOf" srcId="{FD0C5CEF-8E04-4845-986A-A61065F81E1F}" destId="{F21C9882-65FD-47E2-9539-929CE40B0918}" srcOrd="1" destOrd="0" presId="urn:microsoft.com/office/officeart/2005/8/layout/hierarchy1"/>
    <dgm:cxn modelId="{E8112008-4F84-4260-81E6-C04890DB9588}" type="presParOf" srcId="{F21C9882-65FD-47E2-9539-929CE40B0918}" destId="{A1D639BC-9CAC-47B6-8D0B-C41F93792E2D}" srcOrd="0" destOrd="0" presId="urn:microsoft.com/office/officeart/2005/8/layout/hierarchy1"/>
    <dgm:cxn modelId="{18E63341-3259-47E2-981A-4A4EA64AECC1}" type="presParOf" srcId="{A1D639BC-9CAC-47B6-8D0B-C41F93792E2D}" destId="{E82BBD3D-6656-4DE1-BD24-D4DC00D0BAF8}" srcOrd="0" destOrd="0" presId="urn:microsoft.com/office/officeart/2005/8/layout/hierarchy1"/>
    <dgm:cxn modelId="{FCDA43F4-0624-4E94-9FE5-35CEF10475ED}" type="presParOf" srcId="{A1D639BC-9CAC-47B6-8D0B-C41F93792E2D}" destId="{EC2A0332-3256-443E-A47D-D06C41D9D497}" srcOrd="1" destOrd="0" presId="urn:microsoft.com/office/officeart/2005/8/layout/hierarchy1"/>
    <dgm:cxn modelId="{54FEBF2C-E60D-44E0-AF0A-E024404AB645}" type="presParOf" srcId="{F21C9882-65FD-47E2-9539-929CE40B0918}" destId="{65CD24C2-7F72-4974-9EF0-E1D43978299C}" srcOrd="1" destOrd="0" presId="urn:microsoft.com/office/officeart/2005/8/layout/hierarchy1"/>
    <dgm:cxn modelId="{32E18708-E3B0-4C8F-B039-BD0BA8D4C051}" type="presParOf" srcId="{65CD24C2-7F72-4974-9EF0-E1D43978299C}" destId="{96A49BC3-C9E4-4487-9EE1-B7E35A494A27}" srcOrd="0" destOrd="0" presId="urn:microsoft.com/office/officeart/2005/8/layout/hierarchy1"/>
    <dgm:cxn modelId="{76C83294-03D1-47A1-9CC8-CA655636D848}" type="presParOf" srcId="{65CD24C2-7F72-4974-9EF0-E1D43978299C}" destId="{760B7BCA-7EE8-40B5-A697-34B54B6C056A}" srcOrd="1" destOrd="0" presId="urn:microsoft.com/office/officeart/2005/8/layout/hierarchy1"/>
    <dgm:cxn modelId="{8F87E169-5B7F-4EAA-81B1-9C2D4EAE740C}" type="presParOf" srcId="{760B7BCA-7EE8-40B5-A697-34B54B6C056A}" destId="{B2CFB3E5-C115-4A3E-AF21-6F86615FF7E3}" srcOrd="0" destOrd="0" presId="urn:microsoft.com/office/officeart/2005/8/layout/hierarchy1"/>
    <dgm:cxn modelId="{04AE94DB-F9CD-4521-B4D7-381768729FF5}" type="presParOf" srcId="{B2CFB3E5-C115-4A3E-AF21-6F86615FF7E3}" destId="{55A1C9BA-2E50-4BC5-A9D8-2E5410126D2C}" srcOrd="0" destOrd="0" presId="urn:microsoft.com/office/officeart/2005/8/layout/hierarchy1"/>
    <dgm:cxn modelId="{84F4ECB0-6A71-4C32-8321-77490A4FBD32}" type="presParOf" srcId="{B2CFB3E5-C115-4A3E-AF21-6F86615FF7E3}" destId="{99B15885-AA6A-4921-B0A0-5249B76089C4}" srcOrd="1" destOrd="0" presId="urn:microsoft.com/office/officeart/2005/8/layout/hierarchy1"/>
    <dgm:cxn modelId="{1DE1461D-A5C8-47CD-BA4D-8FDEBB950500}" type="presParOf" srcId="{760B7BCA-7EE8-40B5-A697-34B54B6C056A}" destId="{6B396878-E4E3-4B35-8DD9-5EA1973CF7DE}" srcOrd="1" destOrd="0" presId="urn:microsoft.com/office/officeart/2005/8/layout/hierarchy1"/>
    <dgm:cxn modelId="{18E43A04-FBD1-4A10-BDD6-730DC98D0230}" type="presParOf" srcId="{6B396878-E4E3-4B35-8DD9-5EA1973CF7DE}" destId="{0F202F92-7D57-4519-A512-A6A84E105882}" srcOrd="0" destOrd="0" presId="urn:microsoft.com/office/officeart/2005/8/layout/hierarchy1"/>
    <dgm:cxn modelId="{1EEA8014-C48A-460F-86D6-2446EAF8355F}" type="presParOf" srcId="{6B396878-E4E3-4B35-8DD9-5EA1973CF7DE}" destId="{490FB49A-DCEF-46BE-AA89-488B76CE55AD}" srcOrd="1" destOrd="0" presId="urn:microsoft.com/office/officeart/2005/8/layout/hierarchy1"/>
    <dgm:cxn modelId="{FF50FDE7-5C7F-49BE-848F-D64CDEEF6A21}" type="presParOf" srcId="{490FB49A-DCEF-46BE-AA89-488B76CE55AD}" destId="{D99CD068-ACE4-4F9E-AAFE-25D309DC4195}" srcOrd="0" destOrd="0" presId="urn:microsoft.com/office/officeart/2005/8/layout/hierarchy1"/>
    <dgm:cxn modelId="{9C1330EA-D97C-4C4B-BE2A-42931FB4F4B5}" type="presParOf" srcId="{D99CD068-ACE4-4F9E-AAFE-25D309DC4195}" destId="{F9CE982B-E8C3-4D5E-BEDC-206A8AED4BA4}" srcOrd="0" destOrd="0" presId="urn:microsoft.com/office/officeart/2005/8/layout/hierarchy1"/>
    <dgm:cxn modelId="{7F204612-B96B-47F5-9708-E60544963F7C}" type="presParOf" srcId="{D99CD068-ACE4-4F9E-AAFE-25D309DC4195}" destId="{DA214F29-8BFF-435A-BD83-7EB1DE58520B}" srcOrd="1" destOrd="0" presId="urn:microsoft.com/office/officeart/2005/8/layout/hierarchy1"/>
    <dgm:cxn modelId="{AABBB944-B687-4C7B-9743-0A56E64F0E2E}" type="presParOf" srcId="{490FB49A-DCEF-46BE-AA89-488B76CE55AD}" destId="{559FF36B-20B7-428F-A444-13FA5FBAFA88}" srcOrd="1" destOrd="0" presId="urn:microsoft.com/office/officeart/2005/8/layout/hierarchy1"/>
    <dgm:cxn modelId="{7057E40B-43BC-46C6-91B0-A4A9BE336E8F}" type="presParOf" srcId="{6B396878-E4E3-4B35-8DD9-5EA1973CF7DE}" destId="{02B03508-FAAA-4FFB-9C4B-0174A0FB3AF6}" srcOrd="2" destOrd="0" presId="urn:microsoft.com/office/officeart/2005/8/layout/hierarchy1"/>
    <dgm:cxn modelId="{618F2745-D195-4801-A137-6C35B92063DE}" type="presParOf" srcId="{6B396878-E4E3-4B35-8DD9-5EA1973CF7DE}" destId="{536F3E6E-74F8-418C-B7D3-EEC1CB5A03A5}" srcOrd="3" destOrd="0" presId="urn:microsoft.com/office/officeart/2005/8/layout/hierarchy1"/>
    <dgm:cxn modelId="{6AC3B475-3F49-4350-992B-D600BB306C0E}" type="presParOf" srcId="{536F3E6E-74F8-418C-B7D3-EEC1CB5A03A5}" destId="{D32312EA-CDAA-46AF-9932-8BB2608901E0}" srcOrd="0" destOrd="0" presId="urn:microsoft.com/office/officeart/2005/8/layout/hierarchy1"/>
    <dgm:cxn modelId="{9111982D-D90B-4A40-927E-62EE3BFD366F}" type="presParOf" srcId="{D32312EA-CDAA-46AF-9932-8BB2608901E0}" destId="{5E6A8164-0B11-44ED-93AA-FA66360488EC}" srcOrd="0" destOrd="0" presId="urn:microsoft.com/office/officeart/2005/8/layout/hierarchy1"/>
    <dgm:cxn modelId="{207AE8D5-9C53-49F5-B9EB-72BA452C7E93}" type="presParOf" srcId="{D32312EA-CDAA-46AF-9932-8BB2608901E0}" destId="{C2487E3F-D2D0-49EC-BF87-F9664324B746}" srcOrd="1" destOrd="0" presId="urn:microsoft.com/office/officeart/2005/8/layout/hierarchy1"/>
    <dgm:cxn modelId="{B5D70297-D9E8-4482-83BF-B60D1871EF42}" type="presParOf" srcId="{536F3E6E-74F8-418C-B7D3-EEC1CB5A03A5}" destId="{DB8E303A-C653-4F21-B958-5BC0C0247F3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69C5D4-14AB-4E47-BCAB-3A31214F6926}" type="doc">
      <dgm:prSet loTypeId="urn:microsoft.com/office/officeart/2005/8/layout/process5" loCatId="process" qsTypeId="urn:microsoft.com/office/officeart/2005/8/quickstyle/3d3" qsCatId="3D" csTypeId="urn:microsoft.com/office/officeart/2005/8/colors/colorful2" csCatId="colorful" phldr="1"/>
      <dgm:spPr/>
      <dgm:t>
        <a:bodyPr/>
        <a:lstStyle/>
        <a:p>
          <a:endParaRPr lang="en-US"/>
        </a:p>
      </dgm:t>
    </dgm:pt>
    <dgm:pt modelId="{AF310304-72B1-472A-A6C3-09580F5E79D3}">
      <dgm:prSet phldrT="[Text]"/>
      <dgm:spPr/>
      <dgm:t>
        <a:bodyPr/>
        <a:lstStyle/>
        <a:p>
          <a:r>
            <a:rPr lang="en-US" dirty="0"/>
            <a:t>School Identify Goods/Service Needs</a:t>
          </a:r>
        </a:p>
      </dgm:t>
    </dgm:pt>
    <dgm:pt modelId="{0115B40F-F6C5-4C9C-943B-AB4DD385215F}" type="parTrans" cxnId="{DDBD4F60-1EB5-419D-917D-BC42052470CA}">
      <dgm:prSet/>
      <dgm:spPr/>
      <dgm:t>
        <a:bodyPr/>
        <a:lstStyle/>
        <a:p>
          <a:endParaRPr lang="en-US"/>
        </a:p>
      </dgm:t>
    </dgm:pt>
    <dgm:pt modelId="{CBDF53CD-83B2-4072-93BB-786DAF6821B2}" type="sibTrans" cxnId="{DDBD4F60-1EB5-419D-917D-BC42052470CA}">
      <dgm:prSet/>
      <dgm:spPr/>
      <dgm:t>
        <a:bodyPr/>
        <a:lstStyle/>
        <a:p>
          <a:endParaRPr lang="en-US"/>
        </a:p>
      </dgm:t>
    </dgm:pt>
    <dgm:pt modelId="{FD8A7396-5B17-4EC2-AB03-69222C440D02}">
      <dgm:prSet phldrT="[Text]"/>
      <dgm:spPr/>
      <dgm:t>
        <a:bodyPr/>
        <a:lstStyle/>
        <a:p>
          <a:r>
            <a:rPr lang="en-US" dirty="0"/>
            <a:t>Identify vendor</a:t>
          </a:r>
        </a:p>
      </dgm:t>
    </dgm:pt>
    <dgm:pt modelId="{1B7074A2-24CA-4591-BE20-B8ACFF7275B2}" type="parTrans" cxnId="{8392BAA1-E4A4-465B-B745-0FBE9FDC4B91}">
      <dgm:prSet/>
      <dgm:spPr/>
      <dgm:t>
        <a:bodyPr/>
        <a:lstStyle/>
        <a:p>
          <a:endParaRPr lang="en-US"/>
        </a:p>
      </dgm:t>
    </dgm:pt>
    <dgm:pt modelId="{7A412CED-57AE-4C67-9BE6-073E223EF6D1}" type="sibTrans" cxnId="{8392BAA1-E4A4-465B-B745-0FBE9FDC4B91}">
      <dgm:prSet/>
      <dgm:spPr/>
      <dgm:t>
        <a:bodyPr/>
        <a:lstStyle/>
        <a:p>
          <a:endParaRPr lang="en-US"/>
        </a:p>
      </dgm:t>
    </dgm:pt>
    <dgm:pt modelId="{07A77ADD-7CF4-4E6A-BF9B-78859EE2DF56}">
      <dgm:prSet phldrT="[Text]"/>
      <dgm:spPr/>
      <dgm:t>
        <a:bodyPr/>
        <a:lstStyle/>
        <a:p>
          <a:r>
            <a:rPr lang="en-US" dirty="0"/>
            <a:t>Identify Dollar Threshold</a:t>
          </a:r>
        </a:p>
      </dgm:t>
    </dgm:pt>
    <dgm:pt modelId="{CCE88FB8-939C-47C7-81F7-2B80120901E3}" type="parTrans" cxnId="{8DFA7FD3-0607-43A4-AAFE-A05CF4C4688A}">
      <dgm:prSet/>
      <dgm:spPr/>
      <dgm:t>
        <a:bodyPr/>
        <a:lstStyle/>
        <a:p>
          <a:endParaRPr lang="en-US"/>
        </a:p>
      </dgm:t>
    </dgm:pt>
    <dgm:pt modelId="{4BBEEAD5-2918-428F-9D9C-A2E5C7F8C3F2}" type="sibTrans" cxnId="{8DFA7FD3-0607-43A4-AAFE-A05CF4C4688A}">
      <dgm:prSet/>
      <dgm:spPr/>
      <dgm:t>
        <a:bodyPr/>
        <a:lstStyle/>
        <a:p>
          <a:endParaRPr lang="en-US"/>
        </a:p>
      </dgm:t>
    </dgm:pt>
    <dgm:pt modelId="{9D6B4BC4-7B3E-4879-ACF7-1D3C65EDCA28}">
      <dgm:prSet phldrT="[Text]"/>
      <dgm:spPr/>
      <dgm:t>
        <a:bodyPr/>
        <a:lstStyle/>
        <a:p>
          <a:r>
            <a:rPr lang="en-US" dirty="0"/>
            <a:t>Create Requisition in BusinessPLUS</a:t>
          </a:r>
        </a:p>
      </dgm:t>
    </dgm:pt>
    <dgm:pt modelId="{9F8FCECE-3903-4408-B806-509960B1C648}" type="parTrans" cxnId="{E6A1516B-59F9-4E5A-AA49-440A28CABE11}">
      <dgm:prSet/>
      <dgm:spPr/>
      <dgm:t>
        <a:bodyPr/>
        <a:lstStyle/>
        <a:p>
          <a:endParaRPr lang="en-US"/>
        </a:p>
      </dgm:t>
    </dgm:pt>
    <dgm:pt modelId="{7CC18DEB-336E-4BD6-9239-35FCF229A240}" type="sibTrans" cxnId="{E6A1516B-59F9-4E5A-AA49-440A28CABE11}">
      <dgm:prSet/>
      <dgm:spPr/>
      <dgm:t>
        <a:bodyPr/>
        <a:lstStyle/>
        <a:p>
          <a:endParaRPr lang="en-US"/>
        </a:p>
      </dgm:t>
    </dgm:pt>
    <dgm:pt modelId="{7411FB7E-9C81-4CED-9DFC-81A837351FA1}">
      <dgm:prSet phldrT="[Text]"/>
      <dgm:spPr/>
      <dgm:t>
        <a:bodyPr/>
        <a:lstStyle/>
        <a:p>
          <a:r>
            <a:rPr lang="en-US" dirty="0"/>
            <a:t>BusinessPLUS Approval Process</a:t>
          </a:r>
        </a:p>
      </dgm:t>
    </dgm:pt>
    <dgm:pt modelId="{F358D261-B868-408E-BDCB-D3057B68B347}" type="parTrans" cxnId="{90D0158A-7046-4B45-9F28-CC2CC50668D7}">
      <dgm:prSet/>
      <dgm:spPr/>
      <dgm:t>
        <a:bodyPr/>
        <a:lstStyle/>
        <a:p>
          <a:endParaRPr lang="en-US"/>
        </a:p>
      </dgm:t>
    </dgm:pt>
    <dgm:pt modelId="{C17C2C22-9E31-40FD-BF44-9EE58B6E0702}" type="sibTrans" cxnId="{90D0158A-7046-4B45-9F28-CC2CC50668D7}">
      <dgm:prSet/>
      <dgm:spPr/>
      <dgm:t>
        <a:bodyPr/>
        <a:lstStyle/>
        <a:p>
          <a:endParaRPr lang="en-US"/>
        </a:p>
      </dgm:t>
    </dgm:pt>
    <dgm:pt modelId="{2B321D9E-3572-496C-AF95-CFFDC60299C4}">
      <dgm:prSet phldrT="[Text]"/>
      <dgm:spPr/>
      <dgm:t>
        <a:bodyPr/>
        <a:lstStyle/>
        <a:p>
          <a:r>
            <a:rPr lang="en-US" dirty="0"/>
            <a:t>PO Generated in BusinessPLUS</a:t>
          </a:r>
        </a:p>
      </dgm:t>
    </dgm:pt>
    <dgm:pt modelId="{31AD5D9F-34CE-4553-9F5F-58A72A68FBAE}" type="parTrans" cxnId="{28E7A301-C373-4D3D-9E3D-8C1C67C1AC7F}">
      <dgm:prSet/>
      <dgm:spPr/>
      <dgm:t>
        <a:bodyPr/>
        <a:lstStyle/>
        <a:p>
          <a:endParaRPr lang="en-US"/>
        </a:p>
      </dgm:t>
    </dgm:pt>
    <dgm:pt modelId="{9C0CE265-45FC-443E-A67B-49D2883BE3FF}" type="sibTrans" cxnId="{28E7A301-C373-4D3D-9E3D-8C1C67C1AC7F}">
      <dgm:prSet/>
      <dgm:spPr/>
      <dgm:t>
        <a:bodyPr/>
        <a:lstStyle/>
        <a:p>
          <a:endParaRPr lang="en-US"/>
        </a:p>
      </dgm:t>
    </dgm:pt>
    <dgm:pt modelId="{0BB83422-1F3A-444E-81EB-83FDD16BED48}">
      <dgm:prSet phldrT="[Text]"/>
      <dgm:spPr/>
      <dgm:t>
        <a:bodyPr/>
        <a:lstStyle/>
        <a:p>
          <a:r>
            <a:rPr lang="en-US" dirty="0"/>
            <a:t>PO emailed to vendor</a:t>
          </a:r>
        </a:p>
      </dgm:t>
    </dgm:pt>
    <dgm:pt modelId="{300E74C1-D66A-4D87-9884-73B25532D4D6}" type="parTrans" cxnId="{64BCC104-331C-4FFC-A067-62B496FFD88F}">
      <dgm:prSet/>
      <dgm:spPr/>
      <dgm:t>
        <a:bodyPr/>
        <a:lstStyle/>
        <a:p>
          <a:endParaRPr lang="en-US"/>
        </a:p>
      </dgm:t>
    </dgm:pt>
    <dgm:pt modelId="{D0FE18E0-E7CC-4462-9EEA-D9C2BDA1BFC9}" type="sibTrans" cxnId="{64BCC104-331C-4FFC-A067-62B496FFD88F}">
      <dgm:prSet/>
      <dgm:spPr/>
      <dgm:t>
        <a:bodyPr/>
        <a:lstStyle/>
        <a:p>
          <a:endParaRPr lang="en-US"/>
        </a:p>
      </dgm:t>
    </dgm:pt>
    <dgm:pt modelId="{7A0FDBDA-3EA8-4E6C-9250-005B93FD84A8}">
      <dgm:prSet phldrT="[Text]"/>
      <dgm:spPr/>
      <dgm:t>
        <a:bodyPr/>
        <a:lstStyle/>
        <a:p>
          <a:r>
            <a:rPr lang="en-US" dirty="0"/>
            <a:t>School complete receiver on Purchase</a:t>
          </a:r>
        </a:p>
      </dgm:t>
    </dgm:pt>
    <dgm:pt modelId="{871A2786-3788-49E5-8C76-5C36DE883AF6}" type="parTrans" cxnId="{F0C24309-7E69-4F7D-B68E-805C941AD868}">
      <dgm:prSet/>
      <dgm:spPr/>
      <dgm:t>
        <a:bodyPr/>
        <a:lstStyle/>
        <a:p>
          <a:endParaRPr lang="en-US"/>
        </a:p>
      </dgm:t>
    </dgm:pt>
    <dgm:pt modelId="{D933EEC0-617C-4DEE-8E07-82BA0770CBF5}" type="sibTrans" cxnId="{F0C24309-7E69-4F7D-B68E-805C941AD868}">
      <dgm:prSet/>
      <dgm:spPr/>
      <dgm:t>
        <a:bodyPr/>
        <a:lstStyle/>
        <a:p>
          <a:endParaRPr lang="en-US"/>
        </a:p>
      </dgm:t>
    </dgm:pt>
    <dgm:pt modelId="{D7F20052-FB54-4A52-B724-6CD66B08E192}">
      <dgm:prSet phldrT="[Text]"/>
      <dgm:spPr/>
      <dgm:t>
        <a:bodyPr/>
        <a:lstStyle/>
        <a:p>
          <a:r>
            <a:rPr lang="en-US" dirty="0"/>
            <a:t>Payment Process Three way match in System</a:t>
          </a:r>
        </a:p>
      </dgm:t>
    </dgm:pt>
    <dgm:pt modelId="{3D53A21E-DF71-4C07-8DAE-20513CF93C03}" type="parTrans" cxnId="{033B4378-827C-4D1B-885D-9AA5B775A8B3}">
      <dgm:prSet/>
      <dgm:spPr/>
      <dgm:t>
        <a:bodyPr/>
        <a:lstStyle/>
        <a:p>
          <a:endParaRPr lang="en-US"/>
        </a:p>
      </dgm:t>
    </dgm:pt>
    <dgm:pt modelId="{735EA076-BAFD-40ED-9968-F474CEB21F08}" type="sibTrans" cxnId="{033B4378-827C-4D1B-885D-9AA5B775A8B3}">
      <dgm:prSet/>
      <dgm:spPr/>
      <dgm:t>
        <a:bodyPr/>
        <a:lstStyle/>
        <a:p>
          <a:endParaRPr lang="en-US"/>
        </a:p>
      </dgm:t>
    </dgm:pt>
    <dgm:pt modelId="{AF80DFBA-02D3-495A-9C5B-EAB386C18C5A}" type="pres">
      <dgm:prSet presAssocID="{3669C5D4-14AB-4E47-BCAB-3A31214F6926}" presName="diagram" presStyleCnt="0">
        <dgm:presLayoutVars>
          <dgm:dir/>
          <dgm:resizeHandles val="exact"/>
        </dgm:presLayoutVars>
      </dgm:prSet>
      <dgm:spPr/>
    </dgm:pt>
    <dgm:pt modelId="{32737EEA-5851-4C61-A90B-2D086F964A50}" type="pres">
      <dgm:prSet presAssocID="{AF310304-72B1-472A-A6C3-09580F5E79D3}" presName="node" presStyleLbl="node1" presStyleIdx="0" presStyleCnt="9">
        <dgm:presLayoutVars>
          <dgm:bulletEnabled val="1"/>
        </dgm:presLayoutVars>
      </dgm:prSet>
      <dgm:spPr/>
    </dgm:pt>
    <dgm:pt modelId="{6FFEB9D3-9094-4956-BEA5-06AAA8B42D3C}" type="pres">
      <dgm:prSet presAssocID="{CBDF53CD-83B2-4072-93BB-786DAF6821B2}" presName="sibTrans" presStyleLbl="sibTrans2D1" presStyleIdx="0" presStyleCnt="8"/>
      <dgm:spPr/>
    </dgm:pt>
    <dgm:pt modelId="{39EDABCD-D870-474D-A810-C31573F47C0C}" type="pres">
      <dgm:prSet presAssocID="{CBDF53CD-83B2-4072-93BB-786DAF6821B2}" presName="connectorText" presStyleLbl="sibTrans2D1" presStyleIdx="0" presStyleCnt="8"/>
      <dgm:spPr/>
    </dgm:pt>
    <dgm:pt modelId="{F9A082D4-1771-4DEA-AE00-46959B5D7EA3}" type="pres">
      <dgm:prSet presAssocID="{FD8A7396-5B17-4EC2-AB03-69222C440D02}" presName="node" presStyleLbl="node1" presStyleIdx="1" presStyleCnt="9" custLinFactNeighborX="431" custLinFactNeighborY="-275">
        <dgm:presLayoutVars>
          <dgm:bulletEnabled val="1"/>
        </dgm:presLayoutVars>
      </dgm:prSet>
      <dgm:spPr/>
    </dgm:pt>
    <dgm:pt modelId="{6023852A-00DD-4D18-B48E-F8AFB79DDCC9}" type="pres">
      <dgm:prSet presAssocID="{7A412CED-57AE-4C67-9BE6-073E223EF6D1}" presName="sibTrans" presStyleLbl="sibTrans2D1" presStyleIdx="1" presStyleCnt="8"/>
      <dgm:spPr/>
    </dgm:pt>
    <dgm:pt modelId="{664D0C46-0440-4FD0-BD1E-3A3D194F32A2}" type="pres">
      <dgm:prSet presAssocID="{7A412CED-57AE-4C67-9BE6-073E223EF6D1}" presName="connectorText" presStyleLbl="sibTrans2D1" presStyleIdx="1" presStyleCnt="8"/>
      <dgm:spPr/>
    </dgm:pt>
    <dgm:pt modelId="{455F8AB8-EF5C-4684-91BA-FCF6702B5403}" type="pres">
      <dgm:prSet presAssocID="{07A77ADD-7CF4-4E6A-BF9B-78859EE2DF56}" presName="node" presStyleLbl="node1" presStyleIdx="2" presStyleCnt="9">
        <dgm:presLayoutVars>
          <dgm:bulletEnabled val="1"/>
        </dgm:presLayoutVars>
      </dgm:prSet>
      <dgm:spPr/>
    </dgm:pt>
    <dgm:pt modelId="{38A47DCA-C567-4DE2-9E9F-A1FF3B26A2D7}" type="pres">
      <dgm:prSet presAssocID="{4BBEEAD5-2918-428F-9D9C-A2E5C7F8C3F2}" presName="sibTrans" presStyleLbl="sibTrans2D1" presStyleIdx="2" presStyleCnt="8"/>
      <dgm:spPr/>
    </dgm:pt>
    <dgm:pt modelId="{1CF5E1D9-C955-448E-A0C3-91AEFFA5EA37}" type="pres">
      <dgm:prSet presAssocID="{4BBEEAD5-2918-428F-9D9C-A2E5C7F8C3F2}" presName="connectorText" presStyleLbl="sibTrans2D1" presStyleIdx="2" presStyleCnt="8"/>
      <dgm:spPr/>
    </dgm:pt>
    <dgm:pt modelId="{F2F852DC-E0B3-48A2-B560-71762B227C00}" type="pres">
      <dgm:prSet presAssocID="{9D6B4BC4-7B3E-4879-ACF7-1D3C65EDCA28}" presName="node" presStyleLbl="node1" presStyleIdx="3" presStyleCnt="9">
        <dgm:presLayoutVars>
          <dgm:bulletEnabled val="1"/>
        </dgm:presLayoutVars>
      </dgm:prSet>
      <dgm:spPr/>
    </dgm:pt>
    <dgm:pt modelId="{03FD4F56-EA4C-41A3-A4AA-D47DAE172EA6}" type="pres">
      <dgm:prSet presAssocID="{7CC18DEB-336E-4BD6-9239-35FCF229A240}" presName="sibTrans" presStyleLbl="sibTrans2D1" presStyleIdx="3" presStyleCnt="8"/>
      <dgm:spPr/>
    </dgm:pt>
    <dgm:pt modelId="{7C33EC06-DEDE-4BD8-98C0-BFBF062BDB35}" type="pres">
      <dgm:prSet presAssocID="{7CC18DEB-336E-4BD6-9239-35FCF229A240}" presName="connectorText" presStyleLbl="sibTrans2D1" presStyleIdx="3" presStyleCnt="8"/>
      <dgm:spPr/>
    </dgm:pt>
    <dgm:pt modelId="{CD915AA0-0473-4B9A-8988-BDE990B41C6F}" type="pres">
      <dgm:prSet presAssocID="{7411FB7E-9C81-4CED-9DFC-81A837351FA1}" presName="node" presStyleLbl="node1" presStyleIdx="4" presStyleCnt="9">
        <dgm:presLayoutVars>
          <dgm:bulletEnabled val="1"/>
        </dgm:presLayoutVars>
      </dgm:prSet>
      <dgm:spPr/>
    </dgm:pt>
    <dgm:pt modelId="{8E89E156-88A9-43A1-B3D9-1416700775B4}" type="pres">
      <dgm:prSet presAssocID="{C17C2C22-9E31-40FD-BF44-9EE58B6E0702}" presName="sibTrans" presStyleLbl="sibTrans2D1" presStyleIdx="4" presStyleCnt="8"/>
      <dgm:spPr/>
    </dgm:pt>
    <dgm:pt modelId="{6C6A6DE6-A3CA-479F-9132-A77F3D2D98DC}" type="pres">
      <dgm:prSet presAssocID="{C17C2C22-9E31-40FD-BF44-9EE58B6E0702}" presName="connectorText" presStyleLbl="sibTrans2D1" presStyleIdx="4" presStyleCnt="8"/>
      <dgm:spPr/>
    </dgm:pt>
    <dgm:pt modelId="{DD6DB0BC-B8AD-4832-8D57-F2D493F676D9}" type="pres">
      <dgm:prSet presAssocID="{2B321D9E-3572-496C-AF95-CFFDC60299C4}" presName="node" presStyleLbl="node1" presStyleIdx="5" presStyleCnt="9">
        <dgm:presLayoutVars>
          <dgm:bulletEnabled val="1"/>
        </dgm:presLayoutVars>
      </dgm:prSet>
      <dgm:spPr/>
    </dgm:pt>
    <dgm:pt modelId="{C80A397E-0FB3-4B47-878D-661C0AA8B1DA}" type="pres">
      <dgm:prSet presAssocID="{9C0CE265-45FC-443E-A67B-49D2883BE3FF}" presName="sibTrans" presStyleLbl="sibTrans2D1" presStyleIdx="5" presStyleCnt="8"/>
      <dgm:spPr/>
    </dgm:pt>
    <dgm:pt modelId="{9C2CCE40-D00F-4F2A-AF82-828357AAF0FE}" type="pres">
      <dgm:prSet presAssocID="{9C0CE265-45FC-443E-A67B-49D2883BE3FF}" presName="connectorText" presStyleLbl="sibTrans2D1" presStyleIdx="5" presStyleCnt="8"/>
      <dgm:spPr/>
    </dgm:pt>
    <dgm:pt modelId="{B01F3787-952C-4159-B988-584D3C507ADD}" type="pres">
      <dgm:prSet presAssocID="{0BB83422-1F3A-444E-81EB-83FDD16BED48}" presName="node" presStyleLbl="node1" presStyleIdx="6" presStyleCnt="9">
        <dgm:presLayoutVars>
          <dgm:bulletEnabled val="1"/>
        </dgm:presLayoutVars>
      </dgm:prSet>
      <dgm:spPr/>
    </dgm:pt>
    <dgm:pt modelId="{5F02B76E-5774-4F4C-8EB1-FF9AAA7D8B6D}" type="pres">
      <dgm:prSet presAssocID="{D0FE18E0-E7CC-4462-9EEA-D9C2BDA1BFC9}" presName="sibTrans" presStyleLbl="sibTrans2D1" presStyleIdx="6" presStyleCnt="8"/>
      <dgm:spPr/>
    </dgm:pt>
    <dgm:pt modelId="{31440726-0365-4CF2-BB18-AFE367D2C67B}" type="pres">
      <dgm:prSet presAssocID="{D0FE18E0-E7CC-4462-9EEA-D9C2BDA1BFC9}" presName="connectorText" presStyleLbl="sibTrans2D1" presStyleIdx="6" presStyleCnt="8"/>
      <dgm:spPr/>
    </dgm:pt>
    <dgm:pt modelId="{35497C23-A5FE-4399-9EB4-8C8A07A4B2C7}" type="pres">
      <dgm:prSet presAssocID="{7A0FDBDA-3EA8-4E6C-9250-005B93FD84A8}" presName="node" presStyleLbl="node1" presStyleIdx="7" presStyleCnt="9">
        <dgm:presLayoutVars>
          <dgm:bulletEnabled val="1"/>
        </dgm:presLayoutVars>
      </dgm:prSet>
      <dgm:spPr/>
    </dgm:pt>
    <dgm:pt modelId="{4D7AC46B-534B-44A3-81B1-410906D8BC3D}" type="pres">
      <dgm:prSet presAssocID="{D933EEC0-617C-4DEE-8E07-82BA0770CBF5}" presName="sibTrans" presStyleLbl="sibTrans2D1" presStyleIdx="7" presStyleCnt="8"/>
      <dgm:spPr/>
    </dgm:pt>
    <dgm:pt modelId="{BD0A4F08-E5F5-4112-8A28-04F0F3003227}" type="pres">
      <dgm:prSet presAssocID="{D933EEC0-617C-4DEE-8E07-82BA0770CBF5}" presName="connectorText" presStyleLbl="sibTrans2D1" presStyleIdx="7" presStyleCnt="8"/>
      <dgm:spPr/>
    </dgm:pt>
    <dgm:pt modelId="{7E49E8FC-16DD-4E1D-A97E-CE6241922A49}" type="pres">
      <dgm:prSet presAssocID="{D7F20052-FB54-4A52-B724-6CD66B08E192}" presName="node" presStyleLbl="node1" presStyleIdx="8" presStyleCnt="9">
        <dgm:presLayoutVars>
          <dgm:bulletEnabled val="1"/>
        </dgm:presLayoutVars>
      </dgm:prSet>
      <dgm:spPr/>
    </dgm:pt>
  </dgm:ptLst>
  <dgm:cxnLst>
    <dgm:cxn modelId="{28E7A301-C373-4D3D-9E3D-8C1C67C1AC7F}" srcId="{3669C5D4-14AB-4E47-BCAB-3A31214F6926}" destId="{2B321D9E-3572-496C-AF95-CFFDC60299C4}" srcOrd="5" destOrd="0" parTransId="{31AD5D9F-34CE-4553-9F5F-58A72A68FBAE}" sibTransId="{9C0CE265-45FC-443E-A67B-49D2883BE3FF}"/>
    <dgm:cxn modelId="{64BCC104-331C-4FFC-A067-62B496FFD88F}" srcId="{3669C5D4-14AB-4E47-BCAB-3A31214F6926}" destId="{0BB83422-1F3A-444E-81EB-83FDD16BED48}" srcOrd="6" destOrd="0" parTransId="{300E74C1-D66A-4D87-9884-73B25532D4D6}" sibTransId="{D0FE18E0-E7CC-4462-9EEA-D9C2BDA1BFC9}"/>
    <dgm:cxn modelId="{6D3A6F08-67AE-48D7-8E8B-91978765F13A}" type="presOf" srcId="{CBDF53CD-83B2-4072-93BB-786DAF6821B2}" destId="{6FFEB9D3-9094-4956-BEA5-06AAA8B42D3C}" srcOrd="0" destOrd="0" presId="urn:microsoft.com/office/officeart/2005/8/layout/process5"/>
    <dgm:cxn modelId="{F0C24309-7E69-4F7D-B68E-805C941AD868}" srcId="{3669C5D4-14AB-4E47-BCAB-3A31214F6926}" destId="{7A0FDBDA-3EA8-4E6C-9250-005B93FD84A8}" srcOrd="7" destOrd="0" parTransId="{871A2786-3788-49E5-8C76-5C36DE883AF6}" sibTransId="{D933EEC0-617C-4DEE-8E07-82BA0770CBF5}"/>
    <dgm:cxn modelId="{AF98E315-64F4-438B-A681-1AE89BFC8CE5}" type="presOf" srcId="{9C0CE265-45FC-443E-A67B-49D2883BE3FF}" destId="{9C2CCE40-D00F-4F2A-AF82-828357AAF0FE}" srcOrd="1" destOrd="0" presId="urn:microsoft.com/office/officeart/2005/8/layout/process5"/>
    <dgm:cxn modelId="{B0A6A721-C654-4FA8-B36B-F805472E4705}" type="presOf" srcId="{D7F20052-FB54-4A52-B724-6CD66B08E192}" destId="{7E49E8FC-16DD-4E1D-A97E-CE6241922A49}" srcOrd="0" destOrd="0" presId="urn:microsoft.com/office/officeart/2005/8/layout/process5"/>
    <dgm:cxn modelId="{4B186B28-DEA8-4BC3-B1D4-5E19C3F1AC20}" type="presOf" srcId="{9D6B4BC4-7B3E-4879-ACF7-1D3C65EDCA28}" destId="{F2F852DC-E0B3-48A2-B560-71762B227C00}" srcOrd="0" destOrd="0" presId="urn:microsoft.com/office/officeart/2005/8/layout/process5"/>
    <dgm:cxn modelId="{C70A5128-1BBC-4522-9BB5-607611BBC9DF}" type="presOf" srcId="{CBDF53CD-83B2-4072-93BB-786DAF6821B2}" destId="{39EDABCD-D870-474D-A810-C31573F47C0C}" srcOrd="1" destOrd="0" presId="urn:microsoft.com/office/officeart/2005/8/layout/process5"/>
    <dgm:cxn modelId="{B8AA7833-30B6-488D-B12D-D44BCB5D5D64}" type="presOf" srcId="{7411FB7E-9C81-4CED-9DFC-81A837351FA1}" destId="{CD915AA0-0473-4B9A-8988-BDE990B41C6F}" srcOrd="0" destOrd="0" presId="urn:microsoft.com/office/officeart/2005/8/layout/process5"/>
    <dgm:cxn modelId="{DDBD4F60-1EB5-419D-917D-BC42052470CA}" srcId="{3669C5D4-14AB-4E47-BCAB-3A31214F6926}" destId="{AF310304-72B1-472A-A6C3-09580F5E79D3}" srcOrd="0" destOrd="0" parTransId="{0115B40F-F6C5-4C9C-943B-AB4DD385215F}" sibTransId="{CBDF53CD-83B2-4072-93BB-786DAF6821B2}"/>
    <dgm:cxn modelId="{62C8F160-B585-4C75-A0B3-EFE1519920E9}" type="presOf" srcId="{07A77ADD-7CF4-4E6A-BF9B-78859EE2DF56}" destId="{455F8AB8-EF5C-4684-91BA-FCF6702B5403}" srcOrd="0" destOrd="0" presId="urn:microsoft.com/office/officeart/2005/8/layout/process5"/>
    <dgm:cxn modelId="{9E7ED069-4E56-4429-90F2-41DD6C19C2C9}" type="presOf" srcId="{AF310304-72B1-472A-A6C3-09580F5E79D3}" destId="{32737EEA-5851-4C61-A90B-2D086F964A50}" srcOrd="0" destOrd="0" presId="urn:microsoft.com/office/officeart/2005/8/layout/process5"/>
    <dgm:cxn modelId="{E6A1516B-59F9-4E5A-AA49-440A28CABE11}" srcId="{3669C5D4-14AB-4E47-BCAB-3A31214F6926}" destId="{9D6B4BC4-7B3E-4879-ACF7-1D3C65EDCA28}" srcOrd="3" destOrd="0" parTransId="{9F8FCECE-3903-4408-B806-509960B1C648}" sibTransId="{7CC18DEB-336E-4BD6-9239-35FCF229A240}"/>
    <dgm:cxn modelId="{CAC7A86E-DA16-44E3-94B8-99F14297C0B5}" type="presOf" srcId="{7CC18DEB-336E-4BD6-9239-35FCF229A240}" destId="{7C33EC06-DEDE-4BD8-98C0-BFBF062BDB35}" srcOrd="1" destOrd="0" presId="urn:microsoft.com/office/officeart/2005/8/layout/process5"/>
    <dgm:cxn modelId="{E8898B53-8CDD-4FC3-9362-66CB34C01BF0}" type="presOf" srcId="{D0FE18E0-E7CC-4462-9EEA-D9C2BDA1BFC9}" destId="{5F02B76E-5774-4F4C-8EB1-FF9AAA7D8B6D}" srcOrd="0" destOrd="0" presId="urn:microsoft.com/office/officeart/2005/8/layout/process5"/>
    <dgm:cxn modelId="{B7B28357-9577-415B-9EBF-20830BABF058}" type="presOf" srcId="{0BB83422-1F3A-444E-81EB-83FDD16BED48}" destId="{B01F3787-952C-4159-B988-584D3C507ADD}" srcOrd="0" destOrd="0" presId="urn:microsoft.com/office/officeart/2005/8/layout/process5"/>
    <dgm:cxn modelId="{033B4378-827C-4D1B-885D-9AA5B775A8B3}" srcId="{3669C5D4-14AB-4E47-BCAB-3A31214F6926}" destId="{D7F20052-FB54-4A52-B724-6CD66B08E192}" srcOrd="8" destOrd="0" parTransId="{3D53A21E-DF71-4C07-8DAE-20513CF93C03}" sibTransId="{735EA076-BAFD-40ED-9968-F474CEB21F08}"/>
    <dgm:cxn modelId="{B03AAC89-2691-4273-A54E-C43C08425C39}" type="presOf" srcId="{3669C5D4-14AB-4E47-BCAB-3A31214F6926}" destId="{AF80DFBA-02D3-495A-9C5B-EAB386C18C5A}" srcOrd="0" destOrd="0" presId="urn:microsoft.com/office/officeart/2005/8/layout/process5"/>
    <dgm:cxn modelId="{90D0158A-7046-4B45-9F28-CC2CC50668D7}" srcId="{3669C5D4-14AB-4E47-BCAB-3A31214F6926}" destId="{7411FB7E-9C81-4CED-9DFC-81A837351FA1}" srcOrd="4" destOrd="0" parTransId="{F358D261-B868-408E-BDCB-D3057B68B347}" sibTransId="{C17C2C22-9E31-40FD-BF44-9EE58B6E0702}"/>
    <dgm:cxn modelId="{133A5D95-CB84-4E25-9973-612BA231E7DF}" type="presOf" srcId="{4BBEEAD5-2918-428F-9D9C-A2E5C7F8C3F2}" destId="{38A47DCA-C567-4DE2-9E9F-A1FF3B26A2D7}" srcOrd="0" destOrd="0" presId="urn:microsoft.com/office/officeart/2005/8/layout/process5"/>
    <dgm:cxn modelId="{F36F4795-8189-4A69-BB83-7AA76DE99A4F}" type="presOf" srcId="{D933EEC0-617C-4DEE-8E07-82BA0770CBF5}" destId="{BD0A4F08-E5F5-4112-8A28-04F0F3003227}" srcOrd="1" destOrd="0" presId="urn:microsoft.com/office/officeart/2005/8/layout/process5"/>
    <dgm:cxn modelId="{D967E595-4C8D-460B-B3FC-A61C34674027}" type="presOf" srcId="{C17C2C22-9E31-40FD-BF44-9EE58B6E0702}" destId="{6C6A6DE6-A3CA-479F-9132-A77F3D2D98DC}" srcOrd="1" destOrd="0" presId="urn:microsoft.com/office/officeart/2005/8/layout/process5"/>
    <dgm:cxn modelId="{418D0C97-9A70-4A87-BEC9-30D70EF05C2B}" type="presOf" srcId="{D933EEC0-617C-4DEE-8E07-82BA0770CBF5}" destId="{4D7AC46B-534B-44A3-81B1-410906D8BC3D}" srcOrd="0" destOrd="0" presId="urn:microsoft.com/office/officeart/2005/8/layout/process5"/>
    <dgm:cxn modelId="{849936A1-D624-4059-ABDF-18788218A58C}" type="presOf" srcId="{7A0FDBDA-3EA8-4E6C-9250-005B93FD84A8}" destId="{35497C23-A5FE-4399-9EB4-8C8A07A4B2C7}" srcOrd="0" destOrd="0" presId="urn:microsoft.com/office/officeart/2005/8/layout/process5"/>
    <dgm:cxn modelId="{8392BAA1-E4A4-465B-B745-0FBE9FDC4B91}" srcId="{3669C5D4-14AB-4E47-BCAB-3A31214F6926}" destId="{FD8A7396-5B17-4EC2-AB03-69222C440D02}" srcOrd="1" destOrd="0" parTransId="{1B7074A2-24CA-4591-BE20-B8ACFF7275B2}" sibTransId="{7A412CED-57AE-4C67-9BE6-073E223EF6D1}"/>
    <dgm:cxn modelId="{981D0CAC-F1A6-491A-9482-017B31E355A6}" type="presOf" srcId="{4BBEEAD5-2918-428F-9D9C-A2E5C7F8C3F2}" destId="{1CF5E1D9-C955-448E-A0C3-91AEFFA5EA37}" srcOrd="1" destOrd="0" presId="urn:microsoft.com/office/officeart/2005/8/layout/process5"/>
    <dgm:cxn modelId="{3F9E0DB3-A156-4A7A-8D7A-40A8C3D91EB3}" type="presOf" srcId="{7A412CED-57AE-4C67-9BE6-073E223EF6D1}" destId="{664D0C46-0440-4FD0-BD1E-3A3D194F32A2}" srcOrd="1" destOrd="0" presId="urn:microsoft.com/office/officeart/2005/8/layout/process5"/>
    <dgm:cxn modelId="{52150CB9-246F-4DD2-B4BD-306C9EF228C8}" type="presOf" srcId="{7CC18DEB-336E-4BD6-9239-35FCF229A240}" destId="{03FD4F56-EA4C-41A3-A4AA-D47DAE172EA6}" srcOrd="0" destOrd="0" presId="urn:microsoft.com/office/officeart/2005/8/layout/process5"/>
    <dgm:cxn modelId="{5337A2BC-56EC-4A6F-A2AB-72E0223AFC8B}" type="presOf" srcId="{C17C2C22-9E31-40FD-BF44-9EE58B6E0702}" destId="{8E89E156-88A9-43A1-B3D9-1416700775B4}" srcOrd="0" destOrd="0" presId="urn:microsoft.com/office/officeart/2005/8/layout/process5"/>
    <dgm:cxn modelId="{CFFCCEC9-B588-42BC-9B15-50D4E12309AF}" type="presOf" srcId="{2B321D9E-3572-496C-AF95-CFFDC60299C4}" destId="{DD6DB0BC-B8AD-4832-8D57-F2D493F676D9}" srcOrd="0" destOrd="0" presId="urn:microsoft.com/office/officeart/2005/8/layout/process5"/>
    <dgm:cxn modelId="{B9FE19CC-BABA-48EB-911C-7B3455DA8969}" type="presOf" srcId="{FD8A7396-5B17-4EC2-AB03-69222C440D02}" destId="{F9A082D4-1771-4DEA-AE00-46959B5D7EA3}" srcOrd="0" destOrd="0" presId="urn:microsoft.com/office/officeart/2005/8/layout/process5"/>
    <dgm:cxn modelId="{8DFA7FD3-0607-43A4-AAFE-A05CF4C4688A}" srcId="{3669C5D4-14AB-4E47-BCAB-3A31214F6926}" destId="{07A77ADD-7CF4-4E6A-BF9B-78859EE2DF56}" srcOrd="2" destOrd="0" parTransId="{CCE88FB8-939C-47C7-81F7-2B80120901E3}" sibTransId="{4BBEEAD5-2918-428F-9D9C-A2E5C7F8C3F2}"/>
    <dgm:cxn modelId="{C7C6A8D3-B281-442C-A8AE-9E8C0EB077E5}" type="presOf" srcId="{D0FE18E0-E7CC-4462-9EEA-D9C2BDA1BFC9}" destId="{31440726-0365-4CF2-BB18-AFE367D2C67B}" srcOrd="1" destOrd="0" presId="urn:microsoft.com/office/officeart/2005/8/layout/process5"/>
    <dgm:cxn modelId="{C02858E7-D727-467B-BE8F-448898B245E3}" type="presOf" srcId="{9C0CE265-45FC-443E-A67B-49D2883BE3FF}" destId="{C80A397E-0FB3-4B47-878D-661C0AA8B1DA}" srcOrd="0" destOrd="0" presId="urn:microsoft.com/office/officeart/2005/8/layout/process5"/>
    <dgm:cxn modelId="{B26376FF-BB3D-4A75-9492-4767C2C52A16}" type="presOf" srcId="{7A412CED-57AE-4C67-9BE6-073E223EF6D1}" destId="{6023852A-00DD-4D18-B48E-F8AFB79DDCC9}" srcOrd="0" destOrd="0" presId="urn:microsoft.com/office/officeart/2005/8/layout/process5"/>
    <dgm:cxn modelId="{FB555D25-9AEF-4E8B-A113-B11C9D64D5C0}" type="presParOf" srcId="{AF80DFBA-02D3-495A-9C5B-EAB386C18C5A}" destId="{32737EEA-5851-4C61-A90B-2D086F964A50}" srcOrd="0" destOrd="0" presId="urn:microsoft.com/office/officeart/2005/8/layout/process5"/>
    <dgm:cxn modelId="{00A39D97-748A-4978-873E-4E6BA8F23FB7}" type="presParOf" srcId="{AF80DFBA-02D3-495A-9C5B-EAB386C18C5A}" destId="{6FFEB9D3-9094-4956-BEA5-06AAA8B42D3C}" srcOrd="1" destOrd="0" presId="urn:microsoft.com/office/officeart/2005/8/layout/process5"/>
    <dgm:cxn modelId="{0AB04D1D-C83D-4270-8794-1A984A357973}" type="presParOf" srcId="{6FFEB9D3-9094-4956-BEA5-06AAA8B42D3C}" destId="{39EDABCD-D870-474D-A810-C31573F47C0C}" srcOrd="0" destOrd="0" presId="urn:microsoft.com/office/officeart/2005/8/layout/process5"/>
    <dgm:cxn modelId="{1C11C4A1-CBC2-4968-977E-EA34A9D79894}" type="presParOf" srcId="{AF80DFBA-02D3-495A-9C5B-EAB386C18C5A}" destId="{F9A082D4-1771-4DEA-AE00-46959B5D7EA3}" srcOrd="2" destOrd="0" presId="urn:microsoft.com/office/officeart/2005/8/layout/process5"/>
    <dgm:cxn modelId="{BB5274E4-97A8-48EE-8106-8823AAED1271}" type="presParOf" srcId="{AF80DFBA-02D3-495A-9C5B-EAB386C18C5A}" destId="{6023852A-00DD-4D18-B48E-F8AFB79DDCC9}" srcOrd="3" destOrd="0" presId="urn:microsoft.com/office/officeart/2005/8/layout/process5"/>
    <dgm:cxn modelId="{0D12A8EF-7BF3-45C1-8228-AEE81566D3D9}" type="presParOf" srcId="{6023852A-00DD-4D18-B48E-F8AFB79DDCC9}" destId="{664D0C46-0440-4FD0-BD1E-3A3D194F32A2}" srcOrd="0" destOrd="0" presId="urn:microsoft.com/office/officeart/2005/8/layout/process5"/>
    <dgm:cxn modelId="{D79A84A0-9D76-4F56-878F-412FD8FBD348}" type="presParOf" srcId="{AF80DFBA-02D3-495A-9C5B-EAB386C18C5A}" destId="{455F8AB8-EF5C-4684-91BA-FCF6702B5403}" srcOrd="4" destOrd="0" presId="urn:microsoft.com/office/officeart/2005/8/layout/process5"/>
    <dgm:cxn modelId="{AAA575DC-C568-423C-AC4B-3D7C58BD65E6}" type="presParOf" srcId="{AF80DFBA-02D3-495A-9C5B-EAB386C18C5A}" destId="{38A47DCA-C567-4DE2-9E9F-A1FF3B26A2D7}" srcOrd="5" destOrd="0" presId="urn:microsoft.com/office/officeart/2005/8/layout/process5"/>
    <dgm:cxn modelId="{46C60055-38C4-46F7-833D-FD8540ABA344}" type="presParOf" srcId="{38A47DCA-C567-4DE2-9E9F-A1FF3B26A2D7}" destId="{1CF5E1D9-C955-448E-A0C3-91AEFFA5EA37}" srcOrd="0" destOrd="0" presId="urn:microsoft.com/office/officeart/2005/8/layout/process5"/>
    <dgm:cxn modelId="{6FCC166E-AF30-467F-8E38-31FCA92F1891}" type="presParOf" srcId="{AF80DFBA-02D3-495A-9C5B-EAB386C18C5A}" destId="{F2F852DC-E0B3-48A2-B560-71762B227C00}" srcOrd="6" destOrd="0" presId="urn:microsoft.com/office/officeart/2005/8/layout/process5"/>
    <dgm:cxn modelId="{F85B4C90-629D-485E-BE21-A44CEB6DA58F}" type="presParOf" srcId="{AF80DFBA-02D3-495A-9C5B-EAB386C18C5A}" destId="{03FD4F56-EA4C-41A3-A4AA-D47DAE172EA6}" srcOrd="7" destOrd="0" presId="urn:microsoft.com/office/officeart/2005/8/layout/process5"/>
    <dgm:cxn modelId="{FD361CB1-14B9-467C-B78A-395F66A01EB0}" type="presParOf" srcId="{03FD4F56-EA4C-41A3-A4AA-D47DAE172EA6}" destId="{7C33EC06-DEDE-4BD8-98C0-BFBF062BDB35}" srcOrd="0" destOrd="0" presId="urn:microsoft.com/office/officeart/2005/8/layout/process5"/>
    <dgm:cxn modelId="{50913A31-1776-4EB6-9EA3-CAAA9C730280}" type="presParOf" srcId="{AF80DFBA-02D3-495A-9C5B-EAB386C18C5A}" destId="{CD915AA0-0473-4B9A-8988-BDE990B41C6F}" srcOrd="8" destOrd="0" presId="urn:microsoft.com/office/officeart/2005/8/layout/process5"/>
    <dgm:cxn modelId="{BDF00053-1DBA-4376-AF36-3B9D23D1EEEC}" type="presParOf" srcId="{AF80DFBA-02D3-495A-9C5B-EAB386C18C5A}" destId="{8E89E156-88A9-43A1-B3D9-1416700775B4}" srcOrd="9" destOrd="0" presId="urn:microsoft.com/office/officeart/2005/8/layout/process5"/>
    <dgm:cxn modelId="{A48D2867-D46A-499D-A5BB-5B5F6A3C3CC7}" type="presParOf" srcId="{8E89E156-88A9-43A1-B3D9-1416700775B4}" destId="{6C6A6DE6-A3CA-479F-9132-A77F3D2D98DC}" srcOrd="0" destOrd="0" presId="urn:microsoft.com/office/officeart/2005/8/layout/process5"/>
    <dgm:cxn modelId="{594C62D3-F8B3-4BF5-8B1B-F57FC4987C10}" type="presParOf" srcId="{AF80DFBA-02D3-495A-9C5B-EAB386C18C5A}" destId="{DD6DB0BC-B8AD-4832-8D57-F2D493F676D9}" srcOrd="10" destOrd="0" presId="urn:microsoft.com/office/officeart/2005/8/layout/process5"/>
    <dgm:cxn modelId="{DD32E68E-433F-46F7-8CF2-3E8BED15B8A0}" type="presParOf" srcId="{AF80DFBA-02D3-495A-9C5B-EAB386C18C5A}" destId="{C80A397E-0FB3-4B47-878D-661C0AA8B1DA}" srcOrd="11" destOrd="0" presId="urn:microsoft.com/office/officeart/2005/8/layout/process5"/>
    <dgm:cxn modelId="{F31CD06C-2484-46B8-9C41-BA043FE70265}" type="presParOf" srcId="{C80A397E-0FB3-4B47-878D-661C0AA8B1DA}" destId="{9C2CCE40-D00F-4F2A-AF82-828357AAF0FE}" srcOrd="0" destOrd="0" presId="urn:microsoft.com/office/officeart/2005/8/layout/process5"/>
    <dgm:cxn modelId="{42F22A03-F8BF-49D9-A44F-C8FD259A90EE}" type="presParOf" srcId="{AF80DFBA-02D3-495A-9C5B-EAB386C18C5A}" destId="{B01F3787-952C-4159-B988-584D3C507ADD}" srcOrd="12" destOrd="0" presId="urn:microsoft.com/office/officeart/2005/8/layout/process5"/>
    <dgm:cxn modelId="{B1EF99C6-61DF-42FC-8872-C47854117695}" type="presParOf" srcId="{AF80DFBA-02D3-495A-9C5B-EAB386C18C5A}" destId="{5F02B76E-5774-4F4C-8EB1-FF9AAA7D8B6D}" srcOrd="13" destOrd="0" presId="urn:microsoft.com/office/officeart/2005/8/layout/process5"/>
    <dgm:cxn modelId="{78441147-9EE2-4C5B-948F-8AA3027B70C8}" type="presParOf" srcId="{5F02B76E-5774-4F4C-8EB1-FF9AAA7D8B6D}" destId="{31440726-0365-4CF2-BB18-AFE367D2C67B}" srcOrd="0" destOrd="0" presId="urn:microsoft.com/office/officeart/2005/8/layout/process5"/>
    <dgm:cxn modelId="{A459684A-E122-496B-8652-96735766A4B4}" type="presParOf" srcId="{AF80DFBA-02D3-495A-9C5B-EAB386C18C5A}" destId="{35497C23-A5FE-4399-9EB4-8C8A07A4B2C7}" srcOrd="14" destOrd="0" presId="urn:microsoft.com/office/officeart/2005/8/layout/process5"/>
    <dgm:cxn modelId="{D248D42B-6A06-41FD-8B55-F7C686EFE5E6}" type="presParOf" srcId="{AF80DFBA-02D3-495A-9C5B-EAB386C18C5A}" destId="{4D7AC46B-534B-44A3-81B1-410906D8BC3D}" srcOrd="15" destOrd="0" presId="urn:microsoft.com/office/officeart/2005/8/layout/process5"/>
    <dgm:cxn modelId="{EBC1D04B-0381-49FE-A606-CA5FE2234034}" type="presParOf" srcId="{4D7AC46B-534B-44A3-81B1-410906D8BC3D}" destId="{BD0A4F08-E5F5-4112-8A28-04F0F3003227}" srcOrd="0" destOrd="0" presId="urn:microsoft.com/office/officeart/2005/8/layout/process5"/>
    <dgm:cxn modelId="{03C3A5D0-2386-4A0D-AA21-5BBE64866BCA}" type="presParOf" srcId="{AF80DFBA-02D3-495A-9C5B-EAB386C18C5A}" destId="{7E49E8FC-16DD-4E1D-A97E-CE6241922A49}"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8A26BA-E6AF-4D0D-8F8B-CF4B226E7E6E}" type="doc">
      <dgm:prSet loTypeId="urn:microsoft.com/office/officeart/2005/8/layout/equation1" loCatId="process" qsTypeId="urn:microsoft.com/office/officeart/2005/8/quickstyle/3d3" qsCatId="3D" csTypeId="urn:microsoft.com/office/officeart/2005/8/colors/colorful5" csCatId="colorful" phldr="1"/>
      <dgm:spPr/>
    </dgm:pt>
    <dgm:pt modelId="{C3707358-B3A0-4EF8-BC9A-9C43D8D882A2}">
      <dgm:prSet phldrT="[Text]"/>
      <dgm:spPr/>
      <dgm:t>
        <a:bodyPr/>
        <a:lstStyle/>
        <a:p>
          <a:r>
            <a:rPr lang="en-US" dirty="0"/>
            <a:t>Purchase Order entered and approved in BusinessPLUS</a:t>
          </a:r>
        </a:p>
      </dgm:t>
    </dgm:pt>
    <dgm:pt modelId="{732F37FB-E695-4310-9495-A087FB89D5CD}" type="parTrans" cxnId="{C5CC6FE4-8ACD-4340-A6B2-7120D6602E4B}">
      <dgm:prSet/>
      <dgm:spPr/>
      <dgm:t>
        <a:bodyPr/>
        <a:lstStyle/>
        <a:p>
          <a:endParaRPr lang="en-US"/>
        </a:p>
      </dgm:t>
    </dgm:pt>
    <dgm:pt modelId="{44935E3D-EA9B-499C-BBB7-F52FEE91C0C1}" type="sibTrans" cxnId="{C5CC6FE4-8ACD-4340-A6B2-7120D6602E4B}">
      <dgm:prSet/>
      <dgm:spPr/>
      <dgm:t>
        <a:bodyPr/>
        <a:lstStyle/>
        <a:p>
          <a:endParaRPr lang="en-US"/>
        </a:p>
      </dgm:t>
    </dgm:pt>
    <dgm:pt modelId="{2877841F-D8BA-4EA8-9186-6E2753560ED7}">
      <dgm:prSet phldrT="[Text]"/>
      <dgm:spPr/>
      <dgm:t>
        <a:bodyPr/>
        <a:lstStyle/>
        <a:p>
          <a:r>
            <a:rPr lang="en-US" dirty="0"/>
            <a:t>Schools/Central Office enter “Receive on Purchase” in BusinessPLUS</a:t>
          </a:r>
        </a:p>
      </dgm:t>
    </dgm:pt>
    <dgm:pt modelId="{AE232108-70E4-43BE-8AD5-C9E1C8BBEF5F}" type="parTrans" cxnId="{3D500D9C-1C65-4003-8B2F-44D5574D0913}">
      <dgm:prSet/>
      <dgm:spPr/>
      <dgm:t>
        <a:bodyPr/>
        <a:lstStyle/>
        <a:p>
          <a:endParaRPr lang="en-US"/>
        </a:p>
      </dgm:t>
    </dgm:pt>
    <dgm:pt modelId="{74E7E2B5-889B-4421-AC5A-4AFEB52989C0}" type="sibTrans" cxnId="{3D500D9C-1C65-4003-8B2F-44D5574D0913}">
      <dgm:prSet/>
      <dgm:spPr/>
      <dgm:t>
        <a:bodyPr/>
        <a:lstStyle/>
        <a:p>
          <a:endParaRPr lang="en-US"/>
        </a:p>
      </dgm:t>
    </dgm:pt>
    <dgm:pt modelId="{83D5E23C-DAA7-4FBB-9652-92E9279F3719}">
      <dgm:prSet phldrT="[Text]"/>
      <dgm:spPr/>
      <dgm:t>
        <a:bodyPr/>
        <a:lstStyle/>
        <a:p>
          <a:r>
            <a:rPr lang="en-US" dirty="0"/>
            <a:t>Check sent to vendor</a:t>
          </a:r>
        </a:p>
        <a:p>
          <a:r>
            <a:rPr lang="en-US" dirty="0"/>
            <a:t>$ Check $</a:t>
          </a:r>
        </a:p>
      </dgm:t>
    </dgm:pt>
    <dgm:pt modelId="{1E91CFA7-453A-4CFB-BE88-CA1331610313}" type="parTrans" cxnId="{DFF4723E-4CD5-47B0-A4F2-C7BA5B98C001}">
      <dgm:prSet/>
      <dgm:spPr/>
      <dgm:t>
        <a:bodyPr/>
        <a:lstStyle/>
        <a:p>
          <a:endParaRPr lang="en-US"/>
        </a:p>
      </dgm:t>
    </dgm:pt>
    <dgm:pt modelId="{4D2D601F-BD40-44EC-9303-82391E19B42A}" type="sibTrans" cxnId="{DFF4723E-4CD5-47B0-A4F2-C7BA5B98C001}">
      <dgm:prSet/>
      <dgm:spPr/>
      <dgm:t>
        <a:bodyPr/>
        <a:lstStyle/>
        <a:p>
          <a:endParaRPr lang="en-US"/>
        </a:p>
      </dgm:t>
    </dgm:pt>
    <dgm:pt modelId="{BA88D606-4F3A-4D37-B07D-6093B0A493BD}">
      <dgm:prSet phldrT="[Text]"/>
      <dgm:spPr/>
      <dgm:t>
        <a:bodyPr/>
        <a:lstStyle/>
        <a:p>
          <a:r>
            <a:rPr lang="en-US" dirty="0"/>
            <a:t>Invoice received and entered by SLPS Accounts Payable</a:t>
          </a:r>
        </a:p>
      </dgm:t>
    </dgm:pt>
    <dgm:pt modelId="{82553522-580D-4B1F-AB11-F41633CC065D}" type="parTrans" cxnId="{4559001F-11EC-46B1-B2C5-82B292A457B7}">
      <dgm:prSet/>
      <dgm:spPr/>
      <dgm:t>
        <a:bodyPr/>
        <a:lstStyle/>
        <a:p>
          <a:endParaRPr lang="en-US"/>
        </a:p>
      </dgm:t>
    </dgm:pt>
    <dgm:pt modelId="{537281FC-E131-4C90-8973-97666C4F9ED2}" type="sibTrans" cxnId="{4559001F-11EC-46B1-B2C5-82B292A457B7}">
      <dgm:prSet/>
      <dgm:spPr/>
      <dgm:t>
        <a:bodyPr/>
        <a:lstStyle/>
        <a:p>
          <a:endParaRPr lang="en-US"/>
        </a:p>
      </dgm:t>
    </dgm:pt>
    <dgm:pt modelId="{50E51CD5-2082-4059-8DAE-567390B2B142}" type="pres">
      <dgm:prSet presAssocID="{568A26BA-E6AF-4D0D-8F8B-CF4B226E7E6E}" presName="linearFlow" presStyleCnt="0">
        <dgm:presLayoutVars>
          <dgm:dir/>
          <dgm:resizeHandles val="exact"/>
        </dgm:presLayoutVars>
      </dgm:prSet>
      <dgm:spPr/>
    </dgm:pt>
    <dgm:pt modelId="{2DF079E8-34F8-4DB0-80C3-B2C019BAF337}" type="pres">
      <dgm:prSet presAssocID="{C3707358-B3A0-4EF8-BC9A-9C43D8D882A2}" presName="node" presStyleLbl="node1" presStyleIdx="0" presStyleCnt="4">
        <dgm:presLayoutVars>
          <dgm:bulletEnabled val="1"/>
        </dgm:presLayoutVars>
      </dgm:prSet>
      <dgm:spPr/>
    </dgm:pt>
    <dgm:pt modelId="{0D5D769D-D9AA-44E0-822D-3A122C812AF9}" type="pres">
      <dgm:prSet presAssocID="{44935E3D-EA9B-499C-BBB7-F52FEE91C0C1}" presName="spacerL" presStyleCnt="0"/>
      <dgm:spPr/>
    </dgm:pt>
    <dgm:pt modelId="{7C407CF2-B375-4F2A-93AE-4C81F168499F}" type="pres">
      <dgm:prSet presAssocID="{44935E3D-EA9B-499C-BBB7-F52FEE91C0C1}" presName="sibTrans" presStyleLbl="sibTrans2D1" presStyleIdx="0" presStyleCnt="3"/>
      <dgm:spPr/>
    </dgm:pt>
    <dgm:pt modelId="{36A71786-2C56-4488-AB3C-36BBAF507FCC}" type="pres">
      <dgm:prSet presAssocID="{44935E3D-EA9B-499C-BBB7-F52FEE91C0C1}" presName="spacerR" presStyleCnt="0"/>
      <dgm:spPr/>
    </dgm:pt>
    <dgm:pt modelId="{7FE66DB7-ED55-4706-BF70-E2446B1BCAAA}" type="pres">
      <dgm:prSet presAssocID="{BA88D606-4F3A-4D37-B07D-6093B0A493BD}" presName="node" presStyleLbl="node1" presStyleIdx="1" presStyleCnt="4">
        <dgm:presLayoutVars>
          <dgm:bulletEnabled val="1"/>
        </dgm:presLayoutVars>
      </dgm:prSet>
      <dgm:spPr/>
    </dgm:pt>
    <dgm:pt modelId="{2218B769-9ECC-47F0-B413-48A0808F804B}" type="pres">
      <dgm:prSet presAssocID="{537281FC-E131-4C90-8973-97666C4F9ED2}" presName="spacerL" presStyleCnt="0"/>
      <dgm:spPr/>
    </dgm:pt>
    <dgm:pt modelId="{270DB68E-CB5F-44A3-966A-7EFED7688DEC}" type="pres">
      <dgm:prSet presAssocID="{537281FC-E131-4C90-8973-97666C4F9ED2}" presName="sibTrans" presStyleLbl="sibTrans2D1" presStyleIdx="1" presStyleCnt="3"/>
      <dgm:spPr/>
    </dgm:pt>
    <dgm:pt modelId="{C3B672FB-AFFF-4108-9E93-73A7871991B5}" type="pres">
      <dgm:prSet presAssocID="{537281FC-E131-4C90-8973-97666C4F9ED2}" presName="spacerR" presStyleCnt="0"/>
      <dgm:spPr/>
    </dgm:pt>
    <dgm:pt modelId="{23075CB9-F68C-487B-A129-6B886D617833}" type="pres">
      <dgm:prSet presAssocID="{2877841F-D8BA-4EA8-9186-6E2753560ED7}" presName="node" presStyleLbl="node1" presStyleIdx="2" presStyleCnt="4">
        <dgm:presLayoutVars>
          <dgm:bulletEnabled val="1"/>
        </dgm:presLayoutVars>
      </dgm:prSet>
      <dgm:spPr/>
    </dgm:pt>
    <dgm:pt modelId="{5DF0C6CA-4E9E-4E5A-ACB3-0FBE2BCB3591}" type="pres">
      <dgm:prSet presAssocID="{74E7E2B5-889B-4421-AC5A-4AFEB52989C0}" presName="spacerL" presStyleCnt="0"/>
      <dgm:spPr/>
    </dgm:pt>
    <dgm:pt modelId="{18CE3356-0997-48A2-958D-6ED434207AD5}" type="pres">
      <dgm:prSet presAssocID="{74E7E2B5-889B-4421-AC5A-4AFEB52989C0}" presName="sibTrans" presStyleLbl="sibTrans2D1" presStyleIdx="2" presStyleCnt="3"/>
      <dgm:spPr/>
    </dgm:pt>
    <dgm:pt modelId="{605F7222-61BF-40C1-8B2A-9B9C1586EA7F}" type="pres">
      <dgm:prSet presAssocID="{74E7E2B5-889B-4421-AC5A-4AFEB52989C0}" presName="spacerR" presStyleCnt="0"/>
      <dgm:spPr/>
    </dgm:pt>
    <dgm:pt modelId="{7F0A844F-1C46-4265-A902-FE9499C81A01}" type="pres">
      <dgm:prSet presAssocID="{83D5E23C-DAA7-4FBB-9652-92E9279F3719}" presName="node" presStyleLbl="node1" presStyleIdx="3" presStyleCnt="4">
        <dgm:presLayoutVars>
          <dgm:bulletEnabled val="1"/>
        </dgm:presLayoutVars>
      </dgm:prSet>
      <dgm:spPr/>
    </dgm:pt>
  </dgm:ptLst>
  <dgm:cxnLst>
    <dgm:cxn modelId="{4559001F-11EC-46B1-B2C5-82B292A457B7}" srcId="{568A26BA-E6AF-4D0D-8F8B-CF4B226E7E6E}" destId="{BA88D606-4F3A-4D37-B07D-6093B0A493BD}" srcOrd="1" destOrd="0" parTransId="{82553522-580D-4B1F-AB11-F41633CC065D}" sibTransId="{537281FC-E131-4C90-8973-97666C4F9ED2}"/>
    <dgm:cxn modelId="{6BAB9634-0E5A-4749-9EC1-FEE4CC70953A}" type="presOf" srcId="{74E7E2B5-889B-4421-AC5A-4AFEB52989C0}" destId="{18CE3356-0997-48A2-958D-6ED434207AD5}" srcOrd="0" destOrd="0" presId="urn:microsoft.com/office/officeart/2005/8/layout/equation1"/>
    <dgm:cxn modelId="{787EF037-0027-4C3C-ADED-4DD6409EE009}" type="presOf" srcId="{C3707358-B3A0-4EF8-BC9A-9C43D8D882A2}" destId="{2DF079E8-34F8-4DB0-80C3-B2C019BAF337}" srcOrd="0" destOrd="0" presId="urn:microsoft.com/office/officeart/2005/8/layout/equation1"/>
    <dgm:cxn modelId="{DFF4723E-4CD5-47B0-A4F2-C7BA5B98C001}" srcId="{568A26BA-E6AF-4D0D-8F8B-CF4B226E7E6E}" destId="{83D5E23C-DAA7-4FBB-9652-92E9279F3719}" srcOrd="3" destOrd="0" parTransId="{1E91CFA7-453A-4CFB-BE88-CA1331610313}" sibTransId="{4D2D601F-BD40-44EC-9303-82391E19B42A}"/>
    <dgm:cxn modelId="{EBC77079-BA30-4887-A4B6-4E3FFA23CC8C}" type="presOf" srcId="{83D5E23C-DAA7-4FBB-9652-92E9279F3719}" destId="{7F0A844F-1C46-4265-A902-FE9499C81A01}" srcOrd="0" destOrd="0" presId="urn:microsoft.com/office/officeart/2005/8/layout/equation1"/>
    <dgm:cxn modelId="{3D500D9C-1C65-4003-8B2F-44D5574D0913}" srcId="{568A26BA-E6AF-4D0D-8F8B-CF4B226E7E6E}" destId="{2877841F-D8BA-4EA8-9186-6E2753560ED7}" srcOrd="2" destOrd="0" parTransId="{AE232108-70E4-43BE-8AD5-C9E1C8BBEF5F}" sibTransId="{74E7E2B5-889B-4421-AC5A-4AFEB52989C0}"/>
    <dgm:cxn modelId="{970E53A7-FBAC-4A60-A272-B1B323E0D8A4}" type="presOf" srcId="{537281FC-E131-4C90-8973-97666C4F9ED2}" destId="{270DB68E-CB5F-44A3-966A-7EFED7688DEC}" srcOrd="0" destOrd="0" presId="urn:microsoft.com/office/officeart/2005/8/layout/equation1"/>
    <dgm:cxn modelId="{A1AA87AC-CBF2-4F45-AF71-745BD92E025C}" type="presOf" srcId="{568A26BA-E6AF-4D0D-8F8B-CF4B226E7E6E}" destId="{50E51CD5-2082-4059-8DAE-567390B2B142}" srcOrd="0" destOrd="0" presId="urn:microsoft.com/office/officeart/2005/8/layout/equation1"/>
    <dgm:cxn modelId="{C2DBE1AC-57D8-4C20-9849-35B63991A142}" type="presOf" srcId="{BA88D606-4F3A-4D37-B07D-6093B0A493BD}" destId="{7FE66DB7-ED55-4706-BF70-E2446B1BCAAA}" srcOrd="0" destOrd="0" presId="urn:microsoft.com/office/officeart/2005/8/layout/equation1"/>
    <dgm:cxn modelId="{A30FB8D9-09F6-44E4-975E-E80803B29A3B}" type="presOf" srcId="{2877841F-D8BA-4EA8-9186-6E2753560ED7}" destId="{23075CB9-F68C-487B-A129-6B886D617833}" srcOrd="0" destOrd="0" presId="urn:microsoft.com/office/officeart/2005/8/layout/equation1"/>
    <dgm:cxn modelId="{C5CC6FE4-8ACD-4340-A6B2-7120D6602E4B}" srcId="{568A26BA-E6AF-4D0D-8F8B-CF4B226E7E6E}" destId="{C3707358-B3A0-4EF8-BC9A-9C43D8D882A2}" srcOrd="0" destOrd="0" parTransId="{732F37FB-E695-4310-9495-A087FB89D5CD}" sibTransId="{44935E3D-EA9B-499C-BBB7-F52FEE91C0C1}"/>
    <dgm:cxn modelId="{D7BB84F8-4140-4A05-B511-64282509385D}" type="presOf" srcId="{44935E3D-EA9B-499C-BBB7-F52FEE91C0C1}" destId="{7C407CF2-B375-4F2A-93AE-4C81F168499F}" srcOrd="0" destOrd="0" presId="urn:microsoft.com/office/officeart/2005/8/layout/equation1"/>
    <dgm:cxn modelId="{92E17D22-F735-4337-8D9A-7CE08C6091D4}" type="presParOf" srcId="{50E51CD5-2082-4059-8DAE-567390B2B142}" destId="{2DF079E8-34F8-4DB0-80C3-B2C019BAF337}" srcOrd="0" destOrd="0" presId="urn:microsoft.com/office/officeart/2005/8/layout/equation1"/>
    <dgm:cxn modelId="{7C1E9B07-70DB-472A-8640-2532E0584D77}" type="presParOf" srcId="{50E51CD5-2082-4059-8DAE-567390B2B142}" destId="{0D5D769D-D9AA-44E0-822D-3A122C812AF9}" srcOrd="1" destOrd="0" presId="urn:microsoft.com/office/officeart/2005/8/layout/equation1"/>
    <dgm:cxn modelId="{8A5842EE-E4F1-41ED-90C6-C0FEFCA7A3C9}" type="presParOf" srcId="{50E51CD5-2082-4059-8DAE-567390B2B142}" destId="{7C407CF2-B375-4F2A-93AE-4C81F168499F}" srcOrd="2" destOrd="0" presId="urn:microsoft.com/office/officeart/2005/8/layout/equation1"/>
    <dgm:cxn modelId="{76171689-AF63-4291-B51B-41F616297CA5}" type="presParOf" srcId="{50E51CD5-2082-4059-8DAE-567390B2B142}" destId="{36A71786-2C56-4488-AB3C-36BBAF507FCC}" srcOrd="3" destOrd="0" presId="urn:microsoft.com/office/officeart/2005/8/layout/equation1"/>
    <dgm:cxn modelId="{F0D05577-C793-4EBD-B6E4-8323F08AFA84}" type="presParOf" srcId="{50E51CD5-2082-4059-8DAE-567390B2B142}" destId="{7FE66DB7-ED55-4706-BF70-E2446B1BCAAA}" srcOrd="4" destOrd="0" presId="urn:microsoft.com/office/officeart/2005/8/layout/equation1"/>
    <dgm:cxn modelId="{A4E71AF8-EAEE-4B8C-A7E7-FFAD12866C68}" type="presParOf" srcId="{50E51CD5-2082-4059-8DAE-567390B2B142}" destId="{2218B769-9ECC-47F0-B413-48A0808F804B}" srcOrd="5" destOrd="0" presId="urn:microsoft.com/office/officeart/2005/8/layout/equation1"/>
    <dgm:cxn modelId="{05480DFE-9326-48F6-A221-342F8E723B05}" type="presParOf" srcId="{50E51CD5-2082-4059-8DAE-567390B2B142}" destId="{270DB68E-CB5F-44A3-966A-7EFED7688DEC}" srcOrd="6" destOrd="0" presId="urn:microsoft.com/office/officeart/2005/8/layout/equation1"/>
    <dgm:cxn modelId="{FBD004A5-472F-46D1-A059-2406F3FF0C2C}" type="presParOf" srcId="{50E51CD5-2082-4059-8DAE-567390B2B142}" destId="{C3B672FB-AFFF-4108-9E93-73A7871991B5}" srcOrd="7" destOrd="0" presId="urn:microsoft.com/office/officeart/2005/8/layout/equation1"/>
    <dgm:cxn modelId="{53D3E955-110A-4183-B215-796F6265E795}" type="presParOf" srcId="{50E51CD5-2082-4059-8DAE-567390B2B142}" destId="{23075CB9-F68C-487B-A129-6B886D617833}" srcOrd="8" destOrd="0" presId="urn:microsoft.com/office/officeart/2005/8/layout/equation1"/>
    <dgm:cxn modelId="{2A92C4D2-4A20-4C3A-9E0C-5596AA97F444}" type="presParOf" srcId="{50E51CD5-2082-4059-8DAE-567390B2B142}" destId="{5DF0C6CA-4E9E-4E5A-ACB3-0FBE2BCB3591}" srcOrd="9" destOrd="0" presId="urn:microsoft.com/office/officeart/2005/8/layout/equation1"/>
    <dgm:cxn modelId="{11733D93-BCB3-4C2F-BCA2-FCAE727FFB96}" type="presParOf" srcId="{50E51CD5-2082-4059-8DAE-567390B2B142}" destId="{18CE3356-0997-48A2-958D-6ED434207AD5}" srcOrd="10" destOrd="0" presId="urn:microsoft.com/office/officeart/2005/8/layout/equation1"/>
    <dgm:cxn modelId="{98ADB45C-735F-48B9-A460-C4139ADB4796}" type="presParOf" srcId="{50E51CD5-2082-4059-8DAE-567390B2B142}" destId="{605F7222-61BF-40C1-8B2A-9B9C1586EA7F}" srcOrd="11" destOrd="0" presId="urn:microsoft.com/office/officeart/2005/8/layout/equation1"/>
    <dgm:cxn modelId="{4350E651-F4D2-440A-BE2A-EA85AD93FE1E}" type="presParOf" srcId="{50E51CD5-2082-4059-8DAE-567390B2B142}" destId="{7F0A844F-1C46-4265-A902-FE9499C81A01}"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91FCA6-B2FA-4CCA-AB38-8EDED52808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9391D7D-A8EF-4125-A5C9-1B4D70FC0ECC}">
      <dgm:prSet phldrT="[Text]"/>
      <dgm:spPr/>
      <dgm:t>
        <a:bodyPr/>
        <a:lstStyle/>
        <a:p>
          <a:r>
            <a:rPr lang="en-US" b="0" dirty="0"/>
            <a:t>Fiscal Control Department Fiscal Control Director</a:t>
          </a:r>
        </a:p>
        <a:p>
          <a:r>
            <a:rPr lang="en-US" dirty="0"/>
            <a:t>Charles Ellis</a:t>
          </a:r>
        </a:p>
        <a:p>
          <a:endParaRPr lang="en-US" dirty="0"/>
        </a:p>
      </dgm:t>
    </dgm:pt>
    <dgm:pt modelId="{3B9C132C-BA74-4BBE-A39B-94FA7E275378}" type="parTrans" cxnId="{C3F7E125-17E2-48B8-93DA-75BEAC5FED6B}">
      <dgm:prSet/>
      <dgm:spPr/>
      <dgm:t>
        <a:bodyPr/>
        <a:lstStyle/>
        <a:p>
          <a:endParaRPr lang="en-US"/>
        </a:p>
      </dgm:t>
    </dgm:pt>
    <dgm:pt modelId="{C8021431-A472-4DD6-A4BE-856C8A0E0AE7}" type="sibTrans" cxnId="{C3F7E125-17E2-48B8-93DA-75BEAC5FED6B}">
      <dgm:prSet/>
      <dgm:spPr/>
      <dgm:t>
        <a:bodyPr/>
        <a:lstStyle/>
        <a:p>
          <a:endParaRPr lang="en-US"/>
        </a:p>
      </dgm:t>
    </dgm:pt>
    <dgm:pt modelId="{BE8E0627-FA62-44A8-B0EE-DB18922C5FC7}">
      <dgm:prSet phldrT="[Text]"/>
      <dgm:spPr/>
      <dgm:t>
        <a:bodyPr/>
        <a:lstStyle/>
        <a:p>
          <a:r>
            <a:rPr lang="en-US" b="0" dirty="0"/>
            <a:t>Accts Payable Supervisor </a:t>
          </a:r>
        </a:p>
        <a:p>
          <a:r>
            <a:rPr lang="en-US" dirty="0"/>
            <a:t>Beverly Foster</a:t>
          </a:r>
        </a:p>
      </dgm:t>
    </dgm:pt>
    <dgm:pt modelId="{A911C223-9552-4846-A182-E41630DC0D4B}" type="sibTrans" cxnId="{6231087C-FDC5-47CB-BB52-8F809995F004}">
      <dgm:prSet/>
      <dgm:spPr/>
      <dgm:t>
        <a:bodyPr/>
        <a:lstStyle/>
        <a:p>
          <a:endParaRPr lang="en-US"/>
        </a:p>
      </dgm:t>
    </dgm:pt>
    <dgm:pt modelId="{458F8593-D8A7-4D63-A83C-D258305653F9}" type="parTrans" cxnId="{6231087C-FDC5-47CB-BB52-8F809995F004}">
      <dgm:prSet/>
      <dgm:spPr/>
      <dgm:t>
        <a:bodyPr/>
        <a:lstStyle/>
        <a:p>
          <a:endParaRPr lang="en-US"/>
        </a:p>
      </dgm:t>
    </dgm:pt>
    <dgm:pt modelId="{4D3B103A-E0EC-481B-88F6-2671534D9817}">
      <dgm:prSet/>
      <dgm:spPr/>
      <dgm:t>
        <a:bodyPr/>
        <a:lstStyle/>
        <a:p>
          <a:r>
            <a:rPr lang="en-US" b="0" dirty="0"/>
            <a:t>AP/Prop Clerk</a:t>
          </a:r>
        </a:p>
        <a:p>
          <a:r>
            <a:rPr lang="en-US" dirty="0"/>
            <a:t>Vacant</a:t>
          </a:r>
        </a:p>
      </dgm:t>
    </dgm:pt>
    <dgm:pt modelId="{E06E63BD-4F0F-441A-A892-36DF850901AC}" type="parTrans" cxnId="{70FE4B4D-9594-41D7-9F5B-9E2F8DD9AFFE}">
      <dgm:prSet/>
      <dgm:spPr/>
      <dgm:t>
        <a:bodyPr/>
        <a:lstStyle/>
        <a:p>
          <a:endParaRPr lang="en-US"/>
        </a:p>
      </dgm:t>
    </dgm:pt>
    <dgm:pt modelId="{24DF2D8C-AF19-4265-83AF-105EACD055EA}" type="sibTrans" cxnId="{70FE4B4D-9594-41D7-9F5B-9E2F8DD9AFFE}">
      <dgm:prSet/>
      <dgm:spPr/>
      <dgm:t>
        <a:bodyPr/>
        <a:lstStyle/>
        <a:p>
          <a:endParaRPr lang="en-US"/>
        </a:p>
      </dgm:t>
    </dgm:pt>
    <dgm:pt modelId="{BABE80CF-D1F4-4A2C-AE0B-44AD43D8703A}">
      <dgm:prSet/>
      <dgm:spPr/>
      <dgm:t>
        <a:bodyPr/>
        <a:lstStyle/>
        <a:p>
          <a:r>
            <a:rPr lang="en-US" b="0" dirty="0"/>
            <a:t>Property Control Tech</a:t>
          </a:r>
        </a:p>
        <a:p>
          <a:r>
            <a:rPr lang="en-US" dirty="0"/>
            <a:t>Ervin Yarbough</a:t>
          </a:r>
        </a:p>
      </dgm:t>
    </dgm:pt>
    <dgm:pt modelId="{AA0F8124-4A4B-4767-8208-01D85124E52D}" type="parTrans" cxnId="{3713D049-CA9A-466F-912B-57A9C9B66F91}">
      <dgm:prSet/>
      <dgm:spPr/>
      <dgm:t>
        <a:bodyPr/>
        <a:lstStyle/>
        <a:p>
          <a:endParaRPr lang="en-US"/>
        </a:p>
      </dgm:t>
    </dgm:pt>
    <dgm:pt modelId="{8A1C7C4D-1B7C-46CC-AE26-1ACBFCDAE1A4}" type="sibTrans" cxnId="{3713D049-CA9A-466F-912B-57A9C9B66F91}">
      <dgm:prSet/>
      <dgm:spPr/>
      <dgm:t>
        <a:bodyPr/>
        <a:lstStyle/>
        <a:p>
          <a:endParaRPr lang="en-US"/>
        </a:p>
      </dgm:t>
    </dgm:pt>
    <dgm:pt modelId="{68D10429-F90D-4019-A6DF-5787C11B831C}">
      <dgm:prSet/>
      <dgm:spPr/>
      <dgm:t>
        <a:bodyPr/>
        <a:lstStyle/>
        <a:p>
          <a:r>
            <a:rPr lang="en-US" b="0" dirty="0"/>
            <a:t>AP/Prop Clerk</a:t>
          </a:r>
        </a:p>
        <a:p>
          <a:r>
            <a:rPr lang="en-US" dirty="0"/>
            <a:t>Stephanie Morris</a:t>
          </a:r>
        </a:p>
      </dgm:t>
    </dgm:pt>
    <dgm:pt modelId="{6F5DA316-BCC2-49E5-87EB-6B5ACC886ADF}" type="parTrans" cxnId="{466AE3DC-EDA7-4764-A369-515EC82787B6}">
      <dgm:prSet/>
      <dgm:spPr/>
      <dgm:t>
        <a:bodyPr/>
        <a:lstStyle/>
        <a:p>
          <a:endParaRPr lang="en-US"/>
        </a:p>
      </dgm:t>
    </dgm:pt>
    <dgm:pt modelId="{8D26B7DA-1426-4879-A009-453870BB3425}" type="sibTrans" cxnId="{466AE3DC-EDA7-4764-A369-515EC82787B6}">
      <dgm:prSet/>
      <dgm:spPr/>
      <dgm:t>
        <a:bodyPr/>
        <a:lstStyle/>
        <a:p>
          <a:endParaRPr lang="en-US"/>
        </a:p>
      </dgm:t>
    </dgm:pt>
    <dgm:pt modelId="{A8A4549B-1E8D-44B2-A79F-E7B3772C6912}">
      <dgm:prSet/>
      <dgm:spPr/>
      <dgm:t>
        <a:bodyPr/>
        <a:lstStyle/>
        <a:p>
          <a:r>
            <a:rPr lang="en-US" b="0" dirty="0"/>
            <a:t>Property Control Tech</a:t>
          </a:r>
        </a:p>
        <a:p>
          <a:r>
            <a:rPr lang="en-US" dirty="0"/>
            <a:t>Vacant</a:t>
          </a:r>
        </a:p>
      </dgm:t>
    </dgm:pt>
    <dgm:pt modelId="{5BB0E152-6B2C-490D-9651-B0A719592C65}" type="parTrans" cxnId="{2B902A43-2C60-4C09-9F00-457A8FC7D0E4}">
      <dgm:prSet/>
      <dgm:spPr/>
      <dgm:t>
        <a:bodyPr/>
        <a:lstStyle/>
        <a:p>
          <a:endParaRPr lang="en-US"/>
        </a:p>
      </dgm:t>
    </dgm:pt>
    <dgm:pt modelId="{59E54AAC-7EC5-45F6-BD7E-CC4C040DDB3E}" type="sibTrans" cxnId="{2B902A43-2C60-4C09-9F00-457A8FC7D0E4}">
      <dgm:prSet/>
      <dgm:spPr/>
      <dgm:t>
        <a:bodyPr/>
        <a:lstStyle/>
        <a:p>
          <a:endParaRPr lang="en-US"/>
        </a:p>
      </dgm:t>
    </dgm:pt>
    <dgm:pt modelId="{A01106C8-0DD1-4CC8-A1D4-9E4CEA7BB018}" type="pres">
      <dgm:prSet presAssocID="{F091FCA6-B2FA-4CCA-AB38-8EDED528080E}" presName="hierChild1" presStyleCnt="0">
        <dgm:presLayoutVars>
          <dgm:chPref val="1"/>
          <dgm:dir/>
          <dgm:animOne val="branch"/>
          <dgm:animLvl val="lvl"/>
          <dgm:resizeHandles/>
        </dgm:presLayoutVars>
      </dgm:prSet>
      <dgm:spPr/>
    </dgm:pt>
    <dgm:pt modelId="{6C56D4F6-565E-4730-93B2-73F1C180EC9D}" type="pres">
      <dgm:prSet presAssocID="{29391D7D-A8EF-4125-A5C9-1B4D70FC0ECC}" presName="hierRoot1" presStyleCnt="0"/>
      <dgm:spPr/>
    </dgm:pt>
    <dgm:pt modelId="{772A920C-5CBF-4D9C-AB59-E5462BA2D935}" type="pres">
      <dgm:prSet presAssocID="{29391D7D-A8EF-4125-A5C9-1B4D70FC0ECC}" presName="composite" presStyleCnt="0"/>
      <dgm:spPr/>
    </dgm:pt>
    <dgm:pt modelId="{5A4C06D2-72BE-45A8-9D3B-DA73C9ED2A8D}" type="pres">
      <dgm:prSet presAssocID="{29391D7D-A8EF-4125-A5C9-1B4D70FC0ECC}" presName="background" presStyleLbl="node0" presStyleIdx="0" presStyleCnt="1"/>
      <dgm:spPr/>
    </dgm:pt>
    <dgm:pt modelId="{260FD957-261B-4969-A7B2-520BAF15A2BE}" type="pres">
      <dgm:prSet presAssocID="{29391D7D-A8EF-4125-A5C9-1B4D70FC0ECC}" presName="text" presStyleLbl="fgAcc0" presStyleIdx="0" presStyleCnt="1">
        <dgm:presLayoutVars>
          <dgm:chPref val="3"/>
        </dgm:presLayoutVars>
      </dgm:prSet>
      <dgm:spPr/>
    </dgm:pt>
    <dgm:pt modelId="{62AEBBF4-594A-4FC2-B1A4-C88C623E6112}" type="pres">
      <dgm:prSet presAssocID="{29391D7D-A8EF-4125-A5C9-1B4D70FC0ECC}" presName="hierChild2" presStyleCnt="0"/>
      <dgm:spPr/>
    </dgm:pt>
    <dgm:pt modelId="{68635D64-13C2-48B4-9914-F887DD0BCBFF}" type="pres">
      <dgm:prSet presAssocID="{458F8593-D8A7-4D63-A83C-D258305653F9}" presName="Name10" presStyleLbl="parChTrans1D2" presStyleIdx="0" presStyleCnt="1"/>
      <dgm:spPr/>
    </dgm:pt>
    <dgm:pt modelId="{7C3D9168-E445-4B7B-9C30-CCE16BFE638E}" type="pres">
      <dgm:prSet presAssocID="{BE8E0627-FA62-44A8-B0EE-DB18922C5FC7}" presName="hierRoot2" presStyleCnt="0"/>
      <dgm:spPr/>
    </dgm:pt>
    <dgm:pt modelId="{C3303811-5D4A-4742-AD3A-42422EDFEFCF}" type="pres">
      <dgm:prSet presAssocID="{BE8E0627-FA62-44A8-B0EE-DB18922C5FC7}" presName="composite2" presStyleCnt="0"/>
      <dgm:spPr/>
    </dgm:pt>
    <dgm:pt modelId="{E9141576-C6AA-4FC3-B3C8-CB4D1CC8AE2F}" type="pres">
      <dgm:prSet presAssocID="{BE8E0627-FA62-44A8-B0EE-DB18922C5FC7}" presName="background2" presStyleLbl="node2" presStyleIdx="0" presStyleCnt="1"/>
      <dgm:spPr/>
    </dgm:pt>
    <dgm:pt modelId="{DEDED673-2EC3-4911-963A-5B019EBEC580}" type="pres">
      <dgm:prSet presAssocID="{BE8E0627-FA62-44A8-B0EE-DB18922C5FC7}" presName="text2" presStyleLbl="fgAcc2" presStyleIdx="0" presStyleCnt="1">
        <dgm:presLayoutVars>
          <dgm:chPref val="3"/>
        </dgm:presLayoutVars>
      </dgm:prSet>
      <dgm:spPr/>
    </dgm:pt>
    <dgm:pt modelId="{5318C7D9-97FB-49F5-975B-C2FACE1C361E}" type="pres">
      <dgm:prSet presAssocID="{BE8E0627-FA62-44A8-B0EE-DB18922C5FC7}" presName="hierChild3" presStyleCnt="0"/>
      <dgm:spPr/>
    </dgm:pt>
    <dgm:pt modelId="{270596E6-4DEC-4C27-BF18-FD883FE29379}" type="pres">
      <dgm:prSet presAssocID="{E06E63BD-4F0F-441A-A892-36DF850901AC}" presName="Name17" presStyleLbl="parChTrans1D3" presStyleIdx="0" presStyleCnt="4"/>
      <dgm:spPr/>
    </dgm:pt>
    <dgm:pt modelId="{7A8661AE-AF38-4590-AD69-E9AD6E4315CD}" type="pres">
      <dgm:prSet presAssocID="{4D3B103A-E0EC-481B-88F6-2671534D9817}" presName="hierRoot3" presStyleCnt="0"/>
      <dgm:spPr/>
    </dgm:pt>
    <dgm:pt modelId="{E1AA7EA4-B6C8-4E1E-BEB5-F6F60DA76FD2}" type="pres">
      <dgm:prSet presAssocID="{4D3B103A-E0EC-481B-88F6-2671534D9817}" presName="composite3" presStyleCnt="0"/>
      <dgm:spPr/>
    </dgm:pt>
    <dgm:pt modelId="{DBAC1A7A-6DCA-419F-B44B-D56643F53038}" type="pres">
      <dgm:prSet presAssocID="{4D3B103A-E0EC-481B-88F6-2671534D9817}" presName="background3" presStyleLbl="node3" presStyleIdx="0" presStyleCnt="4"/>
      <dgm:spPr/>
    </dgm:pt>
    <dgm:pt modelId="{9B4C56BE-794F-4C38-884C-E0259D6581D4}" type="pres">
      <dgm:prSet presAssocID="{4D3B103A-E0EC-481B-88F6-2671534D9817}" presName="text3" presStyleLbl="fgAcc3" presStyleIdx="0" presStyleCnt="4">
        <dgm:presLayoutVars>
          <dgm:chPref val="3"/>
        </dgm:presLayoutVars>
      </dgm:prSet>
      <dgm:spPr/>
    </dgm:pt>
    <dgm:pt modelId="{34B2709B-163A-487B-80D9-7ADB9EF1995B}" type="pres">
      <dgm:prSet presAssocID="{4D3B103A-E0EC-481B-88F6-2671534D9817}" presName="hierChild4" presStyleCnt="0"/>
      <dgm:spPr/>
    </dgm:pt>
    <dgm:pt modelId="{E20ADD9A-93AF-4426-A503-C996FF55DDF6}" type="pres">
      <dgm:prSet presAssocID="{6F5DA316-BCC2-49E5-87EB-6B5ACC886ADF}" presName="Name17" presStyleLbl="parChTrans1D3" presStyleIdx="1" presStyleCnt="4"/>
      <dgm:spPr/>
    </dgm:pt>
    <dgm:pt modelId="{F48CED49-84DD-4BC6-BB8C-3F8F25BD495C}" type="pres">
      <dgm:prSet presAssocID="{68D10429-F90D-4019-A6DF-5787C11B831C}" presName="hierRoot3" presStyleCnt="0"/>
      <dgm:spPr/>
    </dgm:pt>
    <dgm:pt modelId="{F1A8DD24-0120-4730-8E35-18223EFAD612}" type="pres">
      <dgm:prSet presAssocID="{68D10429-F90D-4019-A6DF-5787C11B831C}" presName="composite3" presStyleCnt="0"/>
      <dgm:spPr/>
    </dgm:pt>
    <dgm:pt modelId="{4B3F3561-DA04-4063-A01D-7C1258FDBF91}" type="pres">
      <dgm:prSet presAssocID="{68D10429-F90D-4019-A6DF-5787C11B831C}" presName="background3" presStyleLbl="node3" presStyleIdx="1" presStyleCnt="4"/>
      <dgm:spPr/>
    </dgm:pt>
    <dgm:pt modelId="{EC77462A-4BDA-4A02-983B-81E8420D874D}" type="pres">
      <dgm:prSet presAssocID="{68D10429-F90D-4019-A6DF-5787C11B831C}" presName="text3" presStyleLbl="fgAcc3" presStyleIdx="1" presStyleCnt="4">
        <dgm:presLayoutVars>
          <dgm:chPref val="3"/>
        </dgm:presLayoutVars>
      </dgm:prSet>
      <dgm:spPr/>
    </dgm:pt>
    <dgm:pt modelId="{C45A53AC-9484-45CA-822C-368C91179CA9}" type="pres">
      <dgm:prSet presAssocID="{68D10429-F90D-4019-A6DF-5787C11B831C}" presName="hierChild4" presStyleCnt="0"/>
      <dgm:spPr/>
    </dgm:pt>
    <dgm:pt modelId="{7592FE0A-A62D-4672-B83B-04EB1F5C3971}" type="pres">
      <dgm:prSet presAssocID="{AA0F8124-4A4B-4767-8208-01D85124E52D}" presName="Name17" presStyleLbl="parChTrans1D3" presStyleIdx="2" presStyleCnt="4"/>
      <dgm:spPr/>
    </dgm:pt>
    <dgm:pt modelId="{015617BD-B6EA-4FBD-910D-A505953D9B0B}" type="pres">
      <dgm:prSet presAssocID="{BABE80CF-D1F4-4A2C-AE0B-44AD43D8703A}" presName="hierRoot3" presStyleCnt="0"/>
      <dgm:spPr/>
    </dgm:pt>
    <dgm:pt modelId="{0566CA75-6E33-43B7-B14D-F3BEAB2DFAB0}" type="pres">
      <dgm:prSet presAssocID="{BABE80CF-D1F4-4A2C-AE0B-44AD43D8703A}" presName="composite3" presStyleCnt="0"/>
      <dgm:spPr/>
    </dgm:pt>
    <dgm:pt modelId="{EE99FA13-AD09-42EA-AC06-B9D2CCAE4308}" type="pres">
      <dgm:prSet presAssocID="{BABE80CF-D1F4-4A2C-AE0B-44AD43D8703A}" presName="background3" presStyleLbl="node3" presStyleIdx="2" presStyleCnt="4"/>
      <dgm:spPr/>
    </dgm:pt>
    <dgm:pt modelId="{32BA115A-1B0C-4DA4-8851-C511B9208094}" type="pres">
      <dgm:prSet presAssocID="{BABE80CF-D1F4-4A2C-AE0B-44AD43D8703A}" presName="text3" presStyleLbl="fgAcc3" presStyleIdx="2" presStyleCnt="4">
        <dgm:presLayoutVars>
          <dgm:chPref val="3"/>
        </dgm:presLayoutVars>
      </dgm:prSet>
      <dgm:spPr/>
    </dgm:pt>
    <dgm:pt modelId="{1675D849-4EE4-4351-A667-027D24B212BC}" type="pres">
      <dgm:prSet presAssocID="{BABE80CF-D1F4-4A2C-AE0B-44AD43D8703A}" presName="hierChild4" presStyleCnt="0"/>
      <dgm:spPr/>
    </dgm:pt>
    <dgm:pt modelId="{B63590EB-D1A3-4D93-BB93-BB8AE54ACB37}" type="pres">
      <dgm:prSet presAssocID="{5BB0E152-6B2C-490D-9651-B0A719592C65}" presName="Name17" presStyleLbl="parChTrans1D3" presStyleIdx="3" presStyleCnt="4"/>
      <dgm:spPr/>
    </dgm:pt>
    <dgm:pt modelId="{E18CC320-EEC0-4123-A294-23B022D01D1F}" type="pres">
      <dgm:prSet presAssocID="{A8A4549B-1E8D-44B2-A79F-E7B3772C6912}" presName="hierRoot3" presStyleCnt="0"/>
      <dgm:spPr/>
    </dgm:pt>
    <dgm:pt modelId="{D4C4F7DE-DF2E-48A3-A134-F24A24691ADF}" type="pres">
      <dgm:prSet presAssocID="{A8A4549B-1E8D-44B2-A79F-E7B3772C6912}" presName="composite3" presStyleCnt="0"/>
      <dgm:spPr/>
    </dgm:pt>
    <dgm:pt modelId="{E64A7C26-475A-4283-80BE-3A0D52E6E90B}" type="pres">
      <dgm:prSet presAssocID="{A8A4549B-1E8D-44B2-A79F-E7B3772C6912}" presName="background3" presStyleLbl="node3" presStyleIdx="3" presStyleCnt="4"/>
      <dgm:spPr/>
    </dgm:pt>
    <dgm:pt modelId="{B818CFA0-6737-4385-AA43-F007A42B6B00}" type="pres">
      <dgm:prSet presAssocID="{A8A4549B-1E8D-44B2-A79F-E7B3772C6912}" presName="text3" presStyleLbl="fgAcc3" presStyleIdx="3" presStyleCnt="4">
        <dgm:presLayoutVars>
          <dgm:chPref val="3"/>
        </dgm:presLayoutVars>
      </dgm:prSet>
      <dgm:spPr/>
    </dgm:pt>
    <dgm:pt modelId="{92FABBF5-5A37-4848-95DA-65277BA035E4}" type="pres">
      <dgm:prSet presAssocID="{A8A4549B-1E8D-44B2-A79F-E7B3772C6912}" presName="hierChild4" presStyleCnt="0"/>
      <dgm:spPr/>
    </dgm:pt>
  </dgm:ptLst>
  <dgm:cxnLst>
    <dgm:cxn modelId="{C3F7E125-17E2-48B8-93DA-75BEAC5FED6B}" srcId="{F091FCA6-B2FA-4CCA-AB38-8EDED528080E}" destId="{29391D7D-A8EF-4125-A5C9-1B4D70FC0ECC}" srcOrd="0" destOrd="0" parTransId="{3B9C132C-BA74-4BBE-A39B-94FA7E275378}" sibTransId="{C8021431-A472-4DD6-A4BE-856C8A0E0AE7}"/>
    <dgm:cxn modelId="{2B902A43-2C60-4C09-9F00-457A8FC7D0E4}" srcId="{BE8E0627-FA62-44A8-B0EE-DB18922C5FC7}" destId="{A8A4549B-1E8D-44B2-A79F-E7B3772C6912}" srcOrd="3" destOrd="0" parTransId="{5BB0E152-6B2C-490D-9651-B0A719592C65}" sibTransId="{59E54AAC-7EC5-45F6-BD7E-CC4C040DDB3E}"/>
    <dgm:cxn modelId="{613C4B69-B4B8-4B29-A50A-54FD97C0E243}" type="presOf" srcId="{6F5DA316-BCC2-49E5-87EB-6B5ACC886ADF}" destId="{E20ADD9A-93AF-4426-A503-C996FF55DDF6}" srcOrd="0" destOrd="0" presId="urn:microsoft.com/office/officeart/2005/8/layout/hierarchy1"/>
    <dgm:cxn modelId="{3713D049-CA9A-466F-912B-57A9C9B66F91}" srcId="{BE8E0627-FA62-44A8-B0EE-DB18922C5FC7}" destId="{BABE80CF-D1F4-4A2C-AE0B-44AD43D8703A}" srcOrd="2" destOrd="0" parTransId="{AA0F8124-4A4B-4767-8208-01D85124E52D}" sibTransId="{8A1C7C4D-1B7C-46CC-AE26-1ACBFCDAE1A4}"/>
    <dgm:cxn modelId="{70FE4B4D-9594-41D7-9F5B-9E2F8DD9AFFE}" srcId="{BE8E0627-FA62-44A8-B0EE-DB18922C5FC7}" destId="{4D3B103A-E0EC-481B-88F6-2671534D9817}" srcOrd="0" destOrd="0" parTransId="{E06E63BD-4F0F-441A-A892-36DF850901AC}" sibTransId="{24DF2D8C-AF19-4265-83AF-105EACD055EA}"/>
    <dgm:cxn modelId="{6231087C-FDC5-47CB-BB52-8F809995F004}" srcId="{29391D7D-A8EF-4125-A5C9-1B4D70FC0ECC}" destId="{BE8E0627-FA62-44A8-B0EE-DB18922C5FC7}" srcOrd="0" destOrd="0" parTransId="{458F8593-D8A7-4D63-A83C-D258305653F9}" sibTransId="{A911C223-9552-4846-A182-E41630DC0D4B}"/>
    <dgm:cxn modelId="{143E7491-51C4-4F58-808C-2996E0972803}" type="presOf" srcId="{458F8593-D8A7-4D63-A83C-D258305653F9}" destId="{68635D64-13C2-48B4-9914-F887DD0BCBFF}" srcOrd="0" destOrd="0" presId="urn:microsoft.com/office/officeart/2005/8/layout/hierarchy1"/>
    <dgm:cxn modelId="{5D4E8E95-2EA9-4A72-AA2C-B97E28FCE189}" type="presOf" srcId="{BE8E0627-FA62-44A8-B0EE-DB18922C5FC7}" destId="{DEDED673-2EC3-4911-963A-5B019EBEC580}" srcOrd="0" destOrd="0" presId="urn:microsoft.com/office/officeart/2005/8/layout/hierarchy1"/>
    <dgm:cxn modelId="{58806697-BA4C-4DA2-AA8B-7136E3D0B3A8}" type="presOf" srcId="{AA0F8124-4A4B-4767-8208-01D85124E52D}" destId="{7592FE0A-A62D-4672-B83B-04EB1F5C3971}" srcOrd="0" destOrd="0" presId="urn:microsoft.com/office/officeart/2005/8/layout/hierarchy1"/>
    <dgm:cxn modelId="{649DC9BC-E05C-46A5-A1DC-7F07ED2EA346}" type="presOf" srcId="{BABE80CF-D1F4-4A2C-AE0B-44AD43D8703A}" destId="{32BA115A-1B0C-4DA4-8851-C511B9208094}" srcOrd="0" destOrd="0" presId="urn:microsoft.com/office/officeart/2005/8/layout/hierarchy1"/>
    <dgm:cxn modelId="{466AE3DC-EDA7-4764-A369-515EC82787B6}" srcId="{BE8E0627-FA62-44A8-B0EE-DB18922C5FC7}" destId="{68D10429-F90D-4019-A6DF-5787C11B831C}" srcOrd="1" destOrd="0" parTransId="{6F5DA316-BCC2-49E5-87EB-6B5ACC886ADF}" sibTransId="{8D26B7DA-1426-4879-A009-453870BB3425}"/>
    <dgm:cxn modelId="{4A3C06E2-B93E-4FF7-9E96-A13786318410}" type="presOf" srcId="{5BB0E152-6B2C-490D-9651-B0A719592C65}" destId="{B63590EB-D1A3-4D93-BB93-BB8AE54ACB37}" srcOrd="0" destOrd="0" presId="urn:microsoft.com/office/officeart/2005/8/layout/hierarchy1"/>
    <dgm:cxn modelId="{3145C2E6-9FE7-4985-B0AF-0D4ADA5AF572}" type="presOf" srcId="{68D10429-F90D-4019-A6DF-5787C11B831C}" destId="{EC77462A-4BDA-4A02-983B-81E8420D874D}" srcOrd="0" destOrd="0" presId="urn:microsoft.com/office/officeart/2005/8/layout/hierarchy1"/>
    <dgm:cxn modelId="{A6ED70E8-A528-4BE0-A273-11B939CE2607}" type="presOf" srcId="{4D3B103A-E0EC-481B-88F6-2671534D9817}" destId="{9B4C56BE-794F-4C38-884C-E0259D6581D4}" srcOrd="0" destOrd="0" presId="urn:microsoft.com/office/officeart/2005/8/layout/hierarchy1"/>
    <dgm:cxn modelId="{782218F2-8730-43A0-8A92-B6A77E2E8125}" type="presOf" srcId="{E06E63BD-4F0F-441A-A892-36DF850901AC}" destId="{270596E6-4DEC-4C27-BF18-FD883FE29379}" srcOrd="0" destOrd="0" presId="urn:microsoft.com/office/officeart/2005/8/layout/hierarchy1"/>
    <dgm:cxn modelId="{5BEA99F3-F235-464B-B5AE-B53FACF68FBE}" type="presOf" srcId="{A8A4549B-1E8D-44B2-A79F-E7B3772C6912}" destId="{B818CFA0-6737-4385-AA43-F007A42B6B00}" srcOrd="0" destOrd="0" presId="urn:microsoft.com/office/officeart/2005/8/layout/hierarchy1"/>
    <dgm:cxn modelId="{3C24CEF8-7DEE-48A2-9D14-F0FC8722BF7F}" type="presOf" srcId="{F091FCA6-B2FA-4CCA-AB38-8EDED528080E}" destId="{A01106C8-0DD1-4CC8-A1D4-9E4CEA7BB018}" srcOrd="0" destOrd="0" presId="urn:microsoft.com/office/officeart/2005/8/layout/hierarchy1"/>
    <dgm:cxn modelId="{B3273AFB-9D2C-47DD-B989-188A48CE58DE}" type="presOf" srcId="{29391D7D-A8EF-4125-A5C9-1B4D70FC0ECC}" destId="{260FD957-261B-4969-A7B2-520BAF15A2BE}" srcOrd="0" destOrd="0" presId="urn:microsoft.com/office/officeart/2005/8/layout/hierarchy1"/>
    <dgm:cxn modelId="{6F5583A5-70AA-4CF8-A7FE-E79AEA652EFE}" type="presParOf" srcId="{A01106C8-0DD1-4CC8-A1D4-9E4CEA7BB018}" destId="{6C56D4F6-565E-4730-93B2-73F1C180EC9D}" srcOrd="0" destOrd="0" presId="urn:microsoft.com/office/officeart/2005/8/layout/hierarchy1"/>
    <dgm:cxn modelId="{30C2CF78-9AC6-477C-BE3B-323F2FF7145E}" type="presParOf" srcId="{6C56D4F6-565E-4730-93B2-73F1C180EC9D}" destId="{772A920C-5CBF-4D9C-AB59-E5462BA2D935}" srcOrd="0" destOrd="0" presId="urn:microsoft.com/office/officeart/2005/8/layout/hierarchy1"/>
    <dgm:cxn modelId="{6A26849C-6A1B-48D3-990C-DABF1B062CEC}" type="presParOf" srcId="{772A920C-5CBF-4D9C-AB59-E5462BA2D935}" destId="{5A4C06D2-72BE-45A8-9D3B-DA73C9ED2A8D}" srcOrd="0" destOrd="0" presId="urn:microsoft.com/office/officeart/2005/8/layout/hierarchy1"/>
    <dgm:cxn modelId="{CADC0771-B778-4188-B1CB-BD0C306A7A99}" type="presParOf" srcId="{772A920C-5CBF-4D9C-AB59-E5462BA2D935}" destId="{260FD957-261B-4969-A7B2-520BAF15A2BE}" srcOrd="1" destOrd="0" presId="urn:microsoft.com/office/officeart/2005/8/layout/hierarchy1"/>
    <dgm:cxn modelId="{8DD1F58D-7F03-4DA0-81CB-97E73B0F907A}" type="presParOf" srcId="{6C56D4F6-565E-4730-93B2-73F1C180EC9D}" destId="{62AEBBF4-594A-4FC2-B1A4-C88C623E6112}" srcOrd="1" destOrd="0" presId="urn:microsoft.com/office/officeart/2005/8/layout/hierarchy1"/>
    <dgm:cxn modelId="{E20D9A2C-98BE-4C94-AA1D-1E47F3F60C0B}" type="presParOf" srcId="{62AEBBF4-594A-4FC2-B1A4-C88C623E6112}" destId="{68635D64-13C2-48B4-9914-F887DD0BCBFF}" srcOrd="0" destOrd="0" presId="urn:microsoft.com/office/officeart/2005/8/layout/hierarchy1"/>
    <dgm:cxn modelId="{70EFC227-44A2-414A-9E4F-9555C86787B0}" type="presParOf" srcId="{62AEBBF4-594A-4FC2-B1A4-C88C623E6112}" destId="{7C3D9168-E445-4B7B-9C30-CCE16BFE638E}" srcOrd="1" destOrd="0" presId="urn:microsoft.com/office/officeart/2005/8/layout/hierarchy1"/>
    <dgm:cxn modelId="{4C41807F-7B54-4632-85FF-6CC2C9140604}" type="presParOf" srcId="{7C3D9168-E445-4B7B-9C30-CCE16BFE638E}" destId="{C3303811-5D4A-4742-AD3A-42422EDFEFCF}" srcOrd="0" destOrd="0" presId="urn:microsoft.com/office/officeart/2005/8/layout/hierarchy1"/>
    <dgm:cxn modelId="{7FF9ED16-EF9E-491A-91A0-65A202698B3C}" type="presParOf" srcId="{C3303811-5D4A-4742-AD3A-42422EDFEFCF}" destId="{E9141576-C6AA-4FC3-B3C8-CB4D1CC8AE2F}" srcOrd="0" destOrd="0" presId="urn:microsoft.com/office/officeart/2005/8/layout/hierarchy1"/>
    <dgm:cxn modelId="{96AE96F5-58D9-40F7-90C2-EE091451EADF}" type="presParOf" srcId="{C3303811-5D4A-4742-AD3A-42422EDFEFCF}" destId="{DEDED673-2EC3-4911-963A-5B019EBEC580}" srcOrd="1" destOrd="0" presId="urn:microsoft.com/office/officeart/2005/8/layout/hierarchy1"/>
    <dgm:cxn modelId="{9840EC9F-7587-4F93-8C32-83E61D0E1179}" type="presParOf" srcId="{7C3D9168-E445-4B7B-9C30-CCE16BFE638E}" destId="{5318C7D9-97FB-49F5-975B-C2FACE1C361E}" srcOrd="1" destOrd="0" presId="urn:microsoft.com/office/officeart/2005/8/layout/hierarchy1"/>
    <dgm:cxn modelId="{84FB2571-3864-44C4-92C8-21EF4F5847F0}" type="presParOf" srcId="{5318C7D9-97FB-49F5-975B-C2FACE1C361E}" destId="{270596E6-4DEC-4C27-BF18-FD883FE29379}" srcOrd="0" destOrd="0" presId="urn:microsoft.com/office/officeart/2005/8/layout/hierarchy1"/>
    <dgm:cxn modelId="{E9710128-A77A-444B-AB8F-2DC76D9E964E}" type="presParOf" srcId="{5318C7D9-97FB-49F5-975B-C2FACE1C361E}" destId="{7A8661AE-AF38-4590-AD69-E9AD6E4315CD}" srcOrd="1" destOrd="0" presId="urn:microsoft.com/office/officeart/2005/8/layout/hierarchy1"/>
    <dgm:cxn modelId="{650E28B0-31DC-4DF7-BA86-E9AD7954B90B}" type="presParOf" srcId="{7A8661AE-AF38-4590-AD69-E9AD6E4315CD}" destId="{E1AA7EA4-B6C8-4E1E-BEB5-F6F60DA76FD2}" srcOrd="0" destOrd="0" presId="urn:microsoft.com/office/officeart/2005/8/layout/hierarchy1"/>
    <dgm:cxn modelId="{F7AA03D6-1DCC-4D05-8C7A-8AAE115D4C66}" type="presParOf" srcId="{E1AA7EA4-B6C8-4E1E-BEB5-F6F60DA76FD2}" destId="{DBAC1A7A-6DCA-419F-B44B-D56643F53038}" srcOrd="0" destOrd="0" presId="urn:microsoft.com/office/officeart/2005/8/layout/hierarchy1"/>
    <dgm:cxn modelId="{6FC36C32-6A8F-4120-9A4A-946B246C46E1}" type="presParOf" srcId="{E1AA7EA4-B6C8-4E1E-BEB5-F6F60DA76FD2}" destId="{9B4C56BE-794F-4C38-884C-E0259D6581D4}" srcOrd="1" destOrd="0" presId="urn:microsoft.com/office/officeart/2005/8/layout/hierarchy1"/>
    <dgm:cxn modelId="{63E3A8BF-6066-4871-8CBF-0C4740871246}" type="presParOf" srcId="{7A8661AE-AF38-4590-AD69-E9AD6E4315CD}" destId="{34B2709B-163A-487B-80D9-7ADB9EF1995B}" srcOrd="1" destOrd="0" presId="urn:microsoft.com/office/officeart/2005/8/layout/hierarchy1"/>
    <dgm:cxn modelId="{BE942BC2-0DFC-426A-926C-BB9476E9C424}" type="presParOf" srcId="{5318C7D9-97FB-49F5-975B-C2FACE1C361E}" destId="{E20ADD9A-93AF-4426-A503-C996FF55DDF6}" srcOrd="2" destOrd="0" presId="urn:microsoft.com/office/officeart/2005/8/layout/hierarchy1"/>
    <dgm:cxn modelId="{B8F41E61-E7FB-4B98-9E36-221DF452A134}" type="presParOf" srcId="{5318C7D9-97FB-49F5-975B-C2FACE1C361E}" destId="{F48CED49-84DD-4BC6-BB8C-3F8F25BD495C}" srcOrd="3" destOrd="0" presId="urn:microsoft.com/office/officeart/2005/8/layout/hierarchy1"/>
    <dgm:cxn modelId="{DABF16E7-0341-43A7-BE95-CEE355852F38}" type="presParOf" srcId="{F48CED49-84DD-4BC6-BB8C-3F8F25BD495C}" destId="{F1A8DD24-0120-4730-8E35-18223EFAD612}" srcOrd="0" destOrd="0" presId="urn:microsoft.com/office/officeart/2005/8/layout/hierarchy1"/>
    <dgm:cxn modelId="{E1FD3F67-3A26-4525-AE83-6E01F59B13BA}" type="presParOf" srcId="{F1A8DD24-0120-4730-8E35-18223EFAD612}" destId="{4B3F3561-DA04-4063-A01D-7C1258FDBF91}" srcOrd="0" destOrd="0" presId="urn:microsoft.com/office/officeart/2005/8/layout/hierarchy1"/>
    <dgm:cxn modelId="{5A9CE24C-9DB0-4468-9E62-10D9350CF781}" type="presParOf" srcId="{F1A8DD24-0120-4730-8E35-18223EFAD612}" destId="{EC77462A-4BDA-4A02-983B-81E8420D874D}" srcOrd="1" destOrd="0" presId="urn:microsoft.com/office/officeart/2005/8/layout/hierarchy1"/>
    <dgm:cxn modelId="{17F50F88-CE2A-4DBC-A997-BA515D5D53D5}" type="presParOf" srcId="{F48CED49-84DD-4BC6-BB8C-3F8F25BD495C}" destId="{C45A53AC-9484-45CA-822C-368C91179CA9}" srcOrd="1" destOrd="0" presId="urn:microsoft.com/office/officeart/2005/8/layout/hierarchy1"/>
    <dgm:cxn modelId="{7C551521-7D5B-4D65-8718-710C2E2CD377}" type="presParOf" srcId="{5318C7D9-97FB-49F5-975B-C2FACE1C361E}" destId="{7592FE0A-A62D-4672-B83B-04EB1F5C3971}" srcOrd="4" destOrd="0" presId="urn:microsoft.com/office/officeart/2005/8/layout/hierarchy1"/>
    <dgm:cxn modelId="{970D50C1-805E-4645-92B8-AEF5F7CA82CD}" type="presParOf" srcId="{5318C7D9-97FB-49F5-975B-C2FACE1C361E}" destId="{015617BD-B6EA-4FBD-910D-A505953D9B0B}" srcOrd="5" destOrd="0" presId="urn:microsoft.com/office/officeart/2005/8/layout/hierarchy1"/>
    <dgm:cxn modelId="{85AF9089-E859-4D1F-AD34-F3F0F42F4CD5}" type="presParOf" srcId="{015617BD-B6EA-4FBD-910D-A505953D9B0B}" destId="{0566CA75-6E33-43B7-B14D-F3BEAB2DFAB0}" srcOrd="0" destOrd="0" presId="urn:microsoft.com/office/officeart/2005/8/layout/hierarchy1"/>
    <dgm:cxn modelId="{B251EF91-39C0-4EE7-8256-DAE2888AFCB9}" type="presParOf" srcId="{0566CA75-6E33-43B7-B14D-F3BEAB2DFAB0}" destId="{EE99FA13-AD09-42EA-AC06-B9D2CCAE4308}" srcOrd="0" destOrd="0" presId="urn:microsoft.com/office/officeart/2005/8/layout/hierarchy1"/>
    <dgm:cxn modelId="{67DCFD9C-E4B1-44F2-9276-B35B53048EC4}" type="presParOf" srcId="{0566CA75-6E33-43B7-B14D-F3BEAB2DFAB0}" destId="{32BA115A-1B0C-4DA4-8851-C511B9208094}" srcOrd="1" destOrd="0" presId="urn:microsoft.com/office/officeart/2005/8/layout/hierarchy1"/>
    <dgm:cxn modelId="{238099BC-561B-4CFB-BE97-8A26CB5A945C}" type="presParOf" srcId="{015617BD-B6EA-4FBD-910D-A505953D9B0B}" destId="{1675D849-4EE4-4351-A667-027D24B212BC}" srcOrd="1" destOrd="0" presId="urn:microsoft.com/office/officeart/2005/8/layout/hierarchy1"/>
    <dgm:cxn modelId="{CE2EC285-541F-462F-A32D-5AF0F5E3FB4A}" type="presParOf" srcId="{5318C7D9-97FB-49F5-975B-C2FACE1C361E}" destId="{B63590EB-D1A3-4D93-BB93-BB8AE54ACB37}" srcOrd="6" destOrd="0" presId="urn:microsoft.com/office/officeart/2005/8/layout/hierarchy1"/>
    <dgm:cxn modelId="{FD7F3539-2F6B-4A06-9049-F8E4424D1346}" type="presParOf" srcId="{5318C7D9-97FB-49F5-975B-C2FACE1C361E}" destId="{E18CC320-EEC0-4123-A294-23B022D01D1F}" srcOrd="7" destOrd="0" presId="urn:microsoft.com/office/officeart/2005/8/layout/hierarchy1"/>
    <dgm:cxn modelId="{333557C6-8657-4379-8CD1-67AD203C7865}" type="presParOf" srcId="{E18CC320-EEC0-4123-A294-23B022D01D1F}" destId="{D4C4F7DE-DF2E-48A3-A134-F24A24691ADF}" srcOrd="0" destOrd="0" presId="urn:microsoft.com/office/officeart/2005/8/layout/hierarchy1"/>
    <dgm:cxn modelId="{3F9C6538-BEC4-4364-A277-2890FAFACD73}" type="presParOf" srcId="{D4C4F7DE-DF2E-48A3-A134-F24A24691ADF}" destId="{E64A7C26-475A-4283-80BE-3A0D52E6E90B}" srcOrd="0" destOrd="0" presId="urn:microsoft.com/office/officeart/2005/8/layout/hierarchy1"/>
    <dgm:cxn modelId="{EA8D6B2A-7F67-426F-AF3A-9ACB9F75FBB2}" type="presParOf" srcId="{D4C4F7DE-DF2E-48A3-A134-F24A24691ADF}" destId="{B818CFA0-6737-4385-AA43-F007A42B6B00}" srcOrd="1" destOrd="0" presId="urn:microsoft.com/office/officeart/2005/8/layout/hierarchy1"/>
    <dgm:cxn modelId="{DCD1228B-8F3B-494D-A135-B2A6CE384C9A}" type="presParOf" srcId="{E18CC320-EEC0-4123-A294-23B022D01D1F}" destId="{92FABBF5-5A37-4848-95DA-65277BA035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91FCA6-B2FA-4CCA-AB38-8EDED52808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C2C7F40-8083-45FB-8311-7E47C1C93AFC}">
      <dgm:prSet phldrT="[Text]"/>
      <dgm:spPr/>
      <dgm:t>
        <a:bodyPr/>
        <a:lstStyle/>
        <a:p>
          <a:r>
            <a:rPr lang="en-US" dirty="0"/>
            <a:t>Finance Division</a:t>
          </a:r>
        </a:p>
        <a:p>
          <a:r>
            <a:rPr lang="en-US" dirty="0"/>
            <a:t>CFO</a:t>
          </a:r>
        </a:p>
        <a:p>
          <a:r>
            <a:rPr lang="en-US" dirty="0"/>
            <a:t> Angie Banks  </a:t>
          </a:r>
        </a:p>
      </dgm:t>
    </dgm:pt>
    <dgm:pt modelId="{1C4C2611-3827-4A83-BED8-C4042917CB21}" type="parTrans" cxnId="{AEAAC9D5-8678-4F9F-9BA9-57D05C5A972E}">
      <dgm:prSet/>
      <dgm:spPr/>
      <dgm:t>
        <a:bodyPr/>
        <a:lstStyle/>
        <a:p>
          <a:endParaRPr lang="en-US"/>
        </a:p>
      </dgm:t>
    </dgm:pt>
    <dgm:pt modelId="{6DAFCC4A-1714-46BE-A044-3F82026C5E4B}" type="sibTrans" cxnId="{AEAAC9D5-8678-4F9F-9BA9-57D05C5A972E}">
      <dgm:prSet/>
      <dgm:spPr/>
      <dgm:t>
        <a:bodyPr/>
        <a:lstStyle/>
        <a:p>
          <a:endParaRPr lang="en-US"/>
        </a:p>
      </dgm:t>
    </dgm:pt>
    <dgm:pt modelId="{2F4A9295-BDCB-4E7C-80B8-B77C69316745}">
      <dgm:prSet/>
      <dgm:spPr/>
      <dgm:t>
        <a:bodyPr/>
        <a:lstStyle/>
        <a:p>
          <a:r>
            <a:rPr lang="en-US" dirty="0"/>
            <a:t>Payroll Specialist</a:t>
          </a:r>
        </a:p>
        <a:p>
          <a:r>
            <a:rPr lang="en-US" dirty="0"/>
            <a:t>Artis Larry</a:t>
          </a:r>
        </a:p>
      </dgm:t>
    </dgm:pt>
    <dgm:pt modelId="{53AF29F6-EBCC-4B86-BD05-F2A6948FE1C0}" type="parTrans" cxnId="{2B7C4A2F-D4C6-4079-A2DA-351E4449BF60}">
      <dgm:prSet/>
      <dgm:spPr/>
      <dgm:t>
        <a:bodyPr/>
        <a:lstStyle/>
        <a:p>
          <a:endParaRPr lang="en-US"/>
        </a:p>
      </dgm:t>
    </dgm:pt>
    <dgm:pt modelId="{B224CC96-E432-4184-AE1D-C8B67882444E}" type="sibTrans" cxnId="{2B7C4A2F-D4C6-4079-A2DA-351E4449BF60}">
      <dgm:prSet/>
      <dgm:spPr/>
      <dgm:t>
        <a:bodyPr/>
        <a:lstStyle/>
        <a:p>
          <a:endParaRPr lang="en-US"/>
        </a:p>
      </dgm:t>
    </dgm:pt>
    <dgm:pt modelId="{29391D7D-A8EF-4125-A5C9-1B4D70FC0ECC}">
      <dgm:prSet phldrT="[Text]"/>
      <dgm:spPr/>
      <dgm:t>
        <a:bodyPr/>
        <a:lstStyle/>
        <a:p>
          <a:r>
            <a:rPr lang="en-US" dirty="0"/>
            <a:t>Director of Payroll</a:t>
          </a:r>
        </a:p>
        <a:p>
          <a:r>
            <a:rPr lang="en-US" dirty="0"/>
            <a:t>Anita Mize</a:t>
          </a:r>
        </a:p>
      </dgm:t>
    </dgm:pt>
    <dgm:pt modelId="{C8021431-A472-4DD6-A4BE-856C8A0E0AE7}" type="sibTrans" cxnId="{C3F7E125-17E2-48B8-93DA-75BEAC5FED6B}">
      <dgm:prSet/>
      <dgm:spPr/>
      <dgm:t>
        <a:bodyPr/>
        <a:lstStyle/>
        <a:p>
          <a:endParaRPr lang="en-US"/>
        </a:p>
      </dgm:t>
    </dgm:pt>
    <dgm:pt modelId="{3B9C132C-BA74-4BBE-A39B-94FA7E275378}" type="parTrans" cxnId="{C3F7E125-17E2-48B8-93DA-75BEAC5FED6B}">
      <dgm:prSet/>
      <dgm:spPr/>
      <dgm:t>
        <a:bodyPr/>
        <a:lstStyle/>
        <a:p>
          <a:endParaRPr lang="en-US"/>
        </a:p>
      </dgm:t>
    </dgm:pt>
    <dgm:pt modelId="{0BE55813-C387-4A05-93AC-218B67787B71}">
      <dgm:prSet/>
      <dgm:spPr/>
      <dgm:t>
        <a:bodyPr/>
        <a:lstStyle/>
        <a:p>
          <a:r>
            <a:rPr lang="en-US" dirty="0"/>
            <a:t>Payroll Specialist</a:t>
          </a:r>
        </a:p>
        <a:p>
          <a:r>
            <a:rPr lang="en-US" dirty="0"/>
            <a:t>Connie Eskew</a:t>
          </a:r>
        </a:p>
      </dgm:t>
    </dgm:pt>
    <dgm:pt modelId="{BCA8502C-9FC7-41FC-B2D3-43FF8D31BBC0}" type="sibTrans" cxnId="{14A70441-CCF9-4A43-B969-A8C5CE41D4F5}">
      <dgm:prSet/>
      <dgm:spPr/>
      <dgm:t>
        <a:bodyPr/>
        <a:lstStyle/>
        <a:p>
          <a:endParaRPr lang="en-US"/>
        </a:p>
      </dgm:t>
    </dgm:pt>
    <dgm:pt modelId="{86ABC86D-69E7-4560-90CE-FC76F6B547B8}" type="parTrans" cxnId="{14A70441-CCF9-4A43-B969-A8C5CE41D4F5}">
      <dgm:prSet/>
      <dgm:spPr/>
      <dgm:t>
        <a:bodyPr/>
        <a:lstStyle/>
        <a:p>
          <a:endParaRPr lang="en-US"/>
        </a:p>
      </dgm:t>
    </dgm:pt>
    <dgm:pt modelId="{C92848D2-F290-42BF-9E2D-0641E5E5AE8D}">
      <dgm:prSet phldrT="[Text]"/>
      <dgm:spPr/>
      <dgm:t>
        <a:bodyPr/>
        <a:lstStyle/>
        <a:p>
          <a:r>
            <a:rPr lang="en-US" dirty="0"/>
            <a:t>Payroll Manager  Vacant</a:t>
          </a:r>
        </a:p>
      </dgm:t>
    </dgm:pt>
    <dgm:pt modelId="{8C7ABEE7-A005-4F64-971E-39B2FB535F99}" type="parTrans" cxnId="{F408B1B8-8C01-448D-A64A-B6894245323A}">
      <dgm:prSet/>
      <dgm:spPr/>
      <dgm:t>
        <a:bodyPr/>
        <a:lstStyle/>
        <a:p>
          <a:endParaRPr lang="en-US"/>
        </a:p>
      </dgm:t>
    </dgm:pt>
    <dgm:pt modelId="{303BE9B9-6114-48F8-B152-AD3D42D51ECC}" type="sibTrans" cxnId="{F408B1B8-8C01-448D-A64A-B6894245323A}">
      <dgm:prSet/>
      <dgm:spPr/>
      <dgm:t>
        <a:bodyPr/>
        <a:lstStyle/>
        <a:p>
          <a:endParaRPr lang="en-US"/>
        </a:p>
      </dgm:t>
    </dgm:pt>
    <dgm:pt modelId="{BF08D485-3AA6-445F-B41E-F458C209E647}">
      <dgm:prSet phldrT="[Text]"/>
      <dgm:spPr/>
      <dgm:t>
        <a:bodyPr/>
        <a:lstStyle/>
        <a:p>
          <a:r>
            <a:rPr lang="en-US" dirty="0"/>
            <a:t>Payroll Specialist</a:t>
          </a:r>
        </a:p>
        <a:p>
          <a:r>
            <a:rPr lang="en-US" dirty="0"/>
            <a:t>Latrisa Avery</a:t>
          </a:r>
        </a:p>
      </dgm:t>
    </dgm:pt>
    <dgm:pt modelId="{AD56B6ED-2F50-43B1-ADCB-909B05BD1F22}" type="parTrans" cxnId="{769019FC-FCEE-4120-9AB3-37CEB6184890}">
      <dgm:prSet/>
      <dgm:spPr/>
      <dgm:t>
        <a:bodyPr/>
        <a:lstStyle/>
        <a:p>
          <a:endParaRPr lang="en-US"/>
        </a:p>
      </dgm:t>
    </dgm:pt>
    <dgm:pt modelId="{052285CD-C00A-4380-9E5A-028E6415F857}" type="sibTrans" cxnId="{769019FC-FCEE-4120-9AB3-37CEB6184890}">
      <dgm:prSet/>
      <dgm:spPr/>
      <dgm:t>
        <a:bodyPr/>
        <a:lstStyle/>
        <a:p>
          <a:endParaRPr lang="en-US"/>
        </a:p>
      </dgm:t>
    </dgm:pt>
    <dgm:pt modelId="{A01106C8-0DD1-4CC8-A1D4-9E4CEA7BB018}" type="pres">
      <dgm:prSet presAssocID="{F091FCA6-B2FA-4CCA-AB38-8EDED528080E}" presName="hierChild1" presStyleCnt="0">
        <dgm:presLayoutVars>
          <dgm:chPref val="1"/>
          <dgm:dir/>
          <dgm:animOne val="branch"/>
          <dgm:animLvl val="lvl"/>
          <dgm:resizeHandles/>
        </dgm:presLayoutVars>
      </dgm:prSet>
      <dgm:spPr/>
    </dgm:pt>
    <dgm:pt modelId="{C8AE200E-B02F-4B5B-957B-16A2923D0816}" type="pres">
      <dgm:prSet presAssocID="{5C2C7F40-8083-45FB-8311-7E47C1C93AFC}" presName="hierRoot1" presStyleCnt="0"/>
      <dgm:spPr/>
    </dgm:pt>
    <dgm:pt modelId="{9094E62B-9167-4EEC-90BE-6BC5DE72FEB7}" type="pres">
      <dgm:prSet presAssocID="{5C2C7F40-8083-45FB-8311-7E47C1C93AFC}" presName="composite" presStyleCnt="0"/>
      <dgm:spPr/>
    </dgm:pt>
    <dgm:pt modelId="{FAAB7D8A-858C-42E7-BEB9-B76BAA5FFA1A}" type="pres">
      <dgm:prSet presAssocID="{5C2C7F40-8083-45FB-8311-7E47C1C93AFC}" presName="background" presStyleLbl="node0" presStyleIdx="0" presStyleCnt="1"/>
      <dgm:spPr/>
    </dgm:pt>
    <dgm:pt modelId="{04E3D133-C81C-4E4A-893E-D19F7753F5AD}" type="pres">
      <dgm:prSet presAssocID="{5C2C7F40-8083-45FB-8311-7E47C1C93AFC}" presName="text" presStyleLbl="fgAcc0" presStyleIdx="0" presStyleCnt="1">
        <dgm:presLayoutVars>
          <dgm:chPref val="3"/>
        </dgm:presLayoutVars>
      </dgm:prSet>
      <dgm:spPr/>
    </dgm:pt>
    <dgm:pt modelId="{FD0C5CEF-8E04-4845-986A-A61065F81E1F}" type="pres">
      <dgm:prSet presAssocID="{5C2C7F40-8083-45FB-8311-7E47C1C93AFC}" presName="hierChild2" presStyleCnt="0"/>
      <dgm:spPr/>
    </dgm:pt>
    <dgm:pt modelId="{D06E707F-3D8D-42DA-9CF6-4C802B38FACA}" type="pres">
      <dgm:prSet presAssocID="{3B9C132C-BA74-4BBE-A39B-94FA7E275378}" presName="Name10" presStyleLbl="parChTrans1D2" presStyleIdx="0" presStyleCnt="1"/>
      <dgm:spPr/>
    </dgm:pt>
    <dgm:pt modelId="{F21C9882-65FD-47E2-9539-929CE40B0918}" type="pres">
      <dgm:prSet presAssocID="{29391D7D-A8EF-4125-A5C9-1B4D70FC0ECC}" presName="hierRoot2" presStyleCnt="0"/>
      <dgm:spPr/>
    </dgm:pt>
    <dgm:pt modelId="{A1D639BC-9CAC-47B6-8D0B-C41F93792E2D}" type="pres">
      <dgm:prSet presAssocID="{29391D7D-A8EF-4125-A5C9-1B4D70FC0ECC}" presName="composite2" presStyleCnt="0"/>
      <dgm:spPr/>
    </dgm:pt>
    <dgm:pt modelId="{E82BBD3D-6656-4DE1-BD24-D4DC00D0BAF8}" type="pres">
      <dgm:prSet presAssocID="{29391D7D-A8EF-4125-A5C9-1B4D70FC0ECC}" presName="background2" presStyleLbl="node2" presStyleIdx="0" presStyleCnt="1"/>
      <dgm:spPr/>
    </dgm:pt>
    <dgm:pt modelId="{EC2A0332-3256-443E-A47D-D06C41D9D497}" type="pres">
      <dgm:prSet presAssocID="{29391D7D-A8EF-4125-A5C9-1B4D70FC0ECC}" presName="text2" presStyleLbl="fgAcc2" presStyleIdx="0" presStyleCnt="1">
        <dgm:presLayoutVars>
          <dgm:chPref val="3"/>
        </dgm:presLayoutVars>
      </dgm:prSet>
      <dgm:spPr/>
    </dgm:pt>
    <dgm:pt modelId="{65CD24C2-7F72-4974-9EF0-E1D43978299C}" type="pres">
      <dgm:prSet presAssocID="{29391D7D-A8EF-4125-A5C9-1B4D70FC0ECC}" presName="hierChild3" presStyleCnt="0"/>
      <dgm:spPr/>
    </dgm:pt>
    <dgm:pt modelId="{17AE7E8A-79D2-49E6-AE08-5F08E468C07C}" type="pres">
      <dgm:prSet presAssocID="{8C7ABEE7-A005-4F64-971E-39B2FB535F99}" presName="Name17" presStyleLbl="parChTrans1D3" presStyleIdx="0" presStyleCnt="1"/>
      <dgm:spPr/>
    </dgm:pt>
    <dgm:pt modelId="{826DFA3E-893C-433A-BE73-A742E31FFA13}" type="pres">
      <dgm:prSet presAssocID="{C92848D2-F290-42BF-9E2D-0641E5E5AE8D}" presName="hierRoot3" presStyleCnt="0"/>
      <dgm:spPr/>
    </dgm:pt>
    <dgm:pt modelId="{5DC4FB22-E25A-4A1C-82A7-D11D8C20B4EE}" type="pres">
      <dgm:prSet presAssocID="{C92848D2-F290-42BF-9E2D-0641E5E5AE8D}" presName="composite3" presStyleCnt="0"/>
      <dgm:spPr/>
    </dgm:pt>
    <dgm:pt modelId="{0EC20A56-590F-4C9D-BBE2-651D299B6E2E}" type="pres">
      <dgm:prSet presAssocID="{C92848D2-F290-42BF-9E2D-0641E5E5AE8D}" presName="background3" presStyleLbl="node3" presStyleIdx="0" presStyleCnt="1"/>
      <dgm:spPr/>
    </dgm:pt>
    <dgm:pt modelId="{E27BE657-C72E-417B-B28B-30550AE7A198}" type="pres">
      <dgm:prSet presAssocID="{C92848D2-F290-42BF-9E2D-0641E5E5AE8D}" presName="text3" presStyleLbl="fgAcc3" presStyleIdx="0" presStyleCnt="1">
        <dgm:presLayoutVars>
          <dgm:chPref val="3"/>
        </dgm:presLayoutVars>
      </dgm:prSet>
      <dgm:spPr/>
    </dgm:pt>
    <dgm:pt modelId="{ED3E6071-85EB-4F28-B613-DFB9D3388F5E}" type="pres">
      <dgm:prSet presAssocID="{C92848D2-F290-42BF-9E2D-0641E5E5AE8D}" presName="hierChild4" presStyleCnt="0"/>
      <dgm:spPr/>
    </dgm:pt>
    <dgm:pt modelId="{7BDEDE08-38D5-4024-8815-EE5A9EE27252}" type="pres">
      <dgm:prSet presAssocID="{AD56B6ED-2F50-43B1-ADCB-909B05BD1F22}" presName="Name23" presStyleLbl="parChTrans1D4" presStyleIdx="0" presStyleCnt="3"/>
      <dgm:spPr/>
    </dgm:pt>
    <dgm:pt modelId="{F18DAB2B-4917-471B-B90F-E8A7B9AA46AB}" type="pres">
      <dgm:prSet presAssocID="{BF08D485-3AA6-445F-B41E-F458C209E647}" presName="hierRoot4" presStyleCnt="0"/>
      <dgm:spPr/>
    </dgm:pt>
    <dgm:pt modelId="{8850FA2C-D2CF-42CE-A05A-4A30F472D346}" type="pres">
      <dgm:prSet presAssocID="{BF08D485-3AA6-445F-B41E-F458C209E647}" presName="composite4" presStyleCnt="0"/>
      <dgm:spPr/>
    </dgm:pt>
    <dgm:pt modelId="{ACFECF5D-FBDC-4A2B-A7C8-1C8D0501B0A4}" type="pres">
      <dgm:prSet presAssocID="{BF08D485-3AA6-445F-B41E-F458C209E647}" presName="background4" presStyleLbl="node4" presStyleIdx="0" presStyleCnt="3"/>
      <dgm:spPr/>
    </dgm:pt>
    <dgm:pt modelId="{A1186D47-D815-4A9C-93AB-2F57DA7A6E79}" type="pres">
      <dgm:prSet presAssocID="{BF08D485-3AA6-445F-B41E-F458C209E647}" presName="text4" presStyleLbl="fgAcc4" presStyleIdx="0" presStyleCnt="3">
        <dgm:presLayoutVars>
          <dgm:chPref val="3"/>
        </dgm:presLayoutVars>
      </dgm:prSet>
      <dgm:spPr/>
    </dgm:pt>
    <dgm:pt modelId="{10209562-A276-468A-9742-FABB00C96B12}" type="pres">
      <dgm:prSet presAssocID="{BF08D485-3AA6-445F-B41E-F458C209E647}" presName="hierChild5" presStyleCnt="0"/>
      <dgm:spPr/>
    </dgm:pt>
    <dgm:pt modelId="{7084576D-3F4B-4FE5-B48E-F0267EBD6D3A}" type="pres">
      <dgm:prSet presAssocID="{86ABC86D-69E7-4560-90CE-FC76F6B547B8}" presName="Name23" presStyleLbl="parChTrans1D4" presStyleIdx="1" presStyleCnt="3"/>
      <dgm:spPr/>
    </dgm:pt>
    <dgm:pt modelId="{9B7B3038-6DFD-4B40-AD63-1FB639712102}" type="pres">
      <dgm:prSet presAssocID="{0BE55813-C387-4A05-93AC-218B67787B71}" presName="hierRoot4" presStyleCnt="0"/>
      <dgm:spPr/>
    </dgm:pt>
    <dgm:pt modelId="{ED262BB4-7328-4094-8F82-13E311DAB0A2}" type="pres">
      <dgm:prSet presAssocID="{0BE55813-C387-4A05-93AC-218B67787B71}" presName="composite4" presStyleCnt="0"/>
      <dgm:spPr/>
    </dgm:pt>
    <dgm:pt modelId="{16949C5F-53C9-4CF3-9A73-C5CC2927E1B3}" type="pres">
      <dgm:prSet presAssocID="{0BE55813-C387-4A05-93AC-218B67787B71}" presName="background4" presStyleLbl="node4" presStyleIdx="1" presStyleCnt="3"/>
      <dgm:spPr/>
    </dgm:pt>
    <dgm:pt modelId="{F3E1181E-9664-4A3D-AC24-B21C2B2FE484}" type="pres">
      <dgm:prSet presAssocID="{0BE55813-C387-4A05-93AC-218B67787B71}" presName="text4" presStyleLbl="fgAcc4" presStyleIdx="1" presStyleCnt="3">
        <dgm:presLayoutVars>
          <dgm:chPref val="3"/>
        </dgm:presLayoutVars>
      </dgm:prSet>
      <dgm:spPr/>
    </dgm:pt>
    <dgm:pt modelId="{3075C81F-3413-423A-8769-62343269552A}" type="pres">
      <dgm:prSet presAssocID="{0BE55813-C387-4A05-93AC-218B67787B71}" presName="hierChild5" presStyleCnt="0"/>
      <dgm:spPr/>
    </dgm:pt>
    <dgm:pt modelId="{860D93E7-DD17-41A8-9E2A-C7C78F087429}" type="pres">
      <dgm:prSet presAssocID="{53AF29F6-EBCC-4B86-BD05-F2A6948FE1C0}" presName="Name23" presStyleLbl="parChTrans1D4" presStyleIdx="2" presStyleCnt="3"/>
      <dgm:spPr/>
    </dgm:pt>
    <dgm:pt modelId="{467AA836-F92F-412F-902F-F39B3215D169}" type="pres">
      <dgm:prSet presAssocID="{2F4A9295-BDCB-4E7C-80B8-B77C69316745}" presName="hierRoot4" presStyleCnt="0"/>
      <dgm:spPr/>
    </dgm:pt>
    <dgm:pt modelId="{73EDC846-07E3-4DF4-8452-7BE5608A54C7}" type="pres">
      <dgm:prSet presAssocID="{2F4A9295-BDCB-4E7C-80B8-B77C69316745}" presName="composite4" presStyleCnt="0"/>
      <dgm:spPr/>
    </dgm:pt>
    <dgm:pt modelId="{A6BD0B8F-C097-498E-8B53-21234BB9357A}" type="pres">
      <dgm:prSet presAssocID="{2F4A9295-BDCB-4E7C-80B8-B77C69316745}" presName="background4" presStyleLbl="node4" presStyleIdx="2" presStyleCnt="3"/>
      <dgm:spPr/>
    </dgm:pt>
    <dgm:pt modelId="{306A7611-DD8E-41EB-A884-DE95F9B039E1}" type="pres">
      <dgm:prSet presAssocID="{2F4A9295-BDCB-4E7C-80B8-B77C69316745}" presName="text4" presStyleLbl="fgAcc4" presStyleIdx="2" presStyleCnt="3">
        <dgm:presLayoutVars>
          <dgm:chPref val="3"/>
        </dgm:presLayoutVars>
      </dgm:prSet>
      <dgm:spPr/>
    </dgm:pt>
    <dgm:pt modelId="{6FDCC4DB-4016-426E-909E-15FBB0864034}" type="pres">
      <dgm:prSet presAssocID="{2F4A9295-BDCB-4E7C-80B8-B77C69316745}" presName="hierChild5" presStyleCnt="0"/>
      <dgm:spPr/>
    </dgm:pt>
  </dgm:ptLst>
  <dgm:cxnLst>
    <dgm:cxn modelId="{CC8EB905-378C-427F-B7D5-F6F89C7F8E82}" type="presOf" srcId="{AD56B6ED-2F50-43B1-ADCB-909B05BD1F22}" destId="{7BDEDE08-38D5-4024-8815-EE5A9EE27252}" srcOrd="0" destOrd="0" presId="urn:microsoft.com/office/officeart/2005/8/layout/hierarchy1"/>
    <dgm:cxn modelId="{DAFB7C0D-978A-465F-B26D-00B1FC10F7C7}" type="presOf" srcId="{BF08D485-3AA6-445F-B41E-F458C209E647}" destId="{A1186D47-D815-4A9C-93AB-2F57DA7A6E79}" srcOrd="0" destOrd="0" presId="urn:microsoft.com/office/officeart/2005/8/layout/hierarchy1"/>
    <dgm:cxn modelId="{4D69C520-EA6B-43E3-AC9E-52B8EB2608E2}" type="presOf" srcId="{8C7ABEE7-A005-4F64-971E-39B2FB535F99}" destId="{17AE7E8A-79D2-49E6-AE08-5F08E468C07C}" srcOrd="0" destOrd="0" presId="urn:microsoft.com/office/officeart/2005/8/layout/hierarchy1"/>
    <dgm:cxn modelId="{C3F7E125-17E2-48B8-93DA-75BEAC5FED6B}" srcId="{5C2C7F40-8083-45FB-8311-7E47C1C93AFC}" destId="{29391D7D-A8EF-4125-A5C9-1B4D70FC0ECC}" srcOrd="0" destOrd="0" parTransId="{3B9C132C-BA74-4BBE-A39B-94FA7E275378}" sibTransId="{C8021431-A472-4DD6-A4BE-856C8A0E0AE7}"/>
    <dgm:cxn modelId="{2B7C4A2F-D4C6-4079-A2DA-351E4449BF60}" srcId="{C92848D2-F290-42BF-9E2D-0641E5E5AE8D}" destId="{2F4A9295-BDCB-4E7C-80B8-B77C69316745}" srcOrd="2" destOrd="0" parTransId="{53AF29F6-EBCC-4B86-BD05-F2A6948FE1C0}" sibTransId="{B224CC96-E432-4184-AE1D-C8B67882444E}"/>
    <dgm:cxn modelId="{4713C65B-2FBD-47B0-8802-1CD92DB16B21}" type="presOf" srcId="{5C2C7F40-8083-45FB-8311-7E47C1C93AFC}" destId="{04E3D133-C81C-4E4A-893E-D19F7753F5AD}" srcOrd="0" destOrd="0" presId="urn:microsoft.com/office/officeart/2005/8/layout/hierarchy1"/>
    <dgm:cxn modelId="{14A70441-CCF9-4A43-B969-A8C5CE41D4F5}" srcId="{C92848D2-F290-42BF-9E2D-0641E5E5AE8D}" destId="{0BE55813-C387-4A05-93AC-218B67787B71}" srcOrd="1" destOrd="0" parTransId="{86ABC86D-69E7-4560-90CE-FC76F6B547B8}" sibTransId="{BCA8502C-9FC7-41FC-B2D3-43FF8D31BBC0}"/>
    <dgm:cxn modelId="{9505576A-4531-4E1D-8028-A8BFC2A435DC}" type="presOf" srcId="{0BE55813-C387-4A05-93AC-218B67787B71}" destId="{F3E1181E-9664-4A3D-AC24-B21C2B2FE484}" srcOrd="0" destOrd="0" presId="urn:microsoft.com/office/officeart/2005/8/layout/hierarchy1"/>
    <dgm:cxn modelId="{E956C86A-1F9E-4D22-961D-FE03F17F5F03}" type="presOf" srcId="{29391D7D-A8EF-4125-A5C9-1B4D70FC0ECC}" destId="{EC2A0332-3256-443E-A47D-D06C41D9D497}" srcOrd="0" destOrd="0" presId="urn:microsoft.com/office/officeart/2005/8/layout/hierarchy1"/>
    <dgm:cxn modelId="{EE9B7B75-D42D-4FCF-8C34-02DA1F19906F}" type="presOf" srcId="{2F4A9295-BDCB-4E7C-80B8-B77C69316745}" destId="{306A7611-DD8E-41EB-A884-DE95F9B039E1}" srcOrd="0" destOrd="0" presId="urn:microsoft.com/office/officeart/2005/8/layout/hierarchy1"/>
    <dgm:cxn modelId="{E84F8557-388A-452D-88F3-D9FEDFFA4D85}" type="presOf" srcId="{86ABC86D-69E7-4560-90CE-FC76F6B547B8}" destId="{7084576D-3F4B-4FE5-B48E-F0267EBD6D3A}" srcOrd="0" destOrd="0" presId="urn:microsoft.com/office/officeart/2005/8/layout/hierarchy1"/>
    <dgm:cxn modelId="{704E7359-8239-4FE9-BC09-EDC3715FF12D}" type="presOf" srcId="{C92848D2-F290-42BF-9E2D-0641E5E5AE8D}" destId="{E27BE657-C72E-417B-B28B-30550AE7A198}" srcOrd="0" destOrd="0" presId="urn:microsoft.com/office/officeart/2005/8/layout/hierarchy1"/>
    <dgm:cxn modelId="{3D38A9B1-D40E-4062-B7BB-859C01205167}" type="presOf" srcId="{F091FCA6-B2FA-4CCA-AB38-8EDED528080E}" destId="{A01106C8-0DD1-4CC8-A1D4-9E4CEA7BB018}" srcOrd="0" destOrd="0" presId="urn:microsoft.com/office/officeart/2005/8/layout/hierarchy1"/>
    <dgm:cxn modelId="{F408B1B8-8C01-448D-A64A-B6894245323A}" srcId="{29391D7D-A8EF-4125-A5C9-1B4D70FC0ECC}" destId="{C92848D2-F290-42BF-9E2D-0641E5E5AE8D}" srcOrd="0" destOrd="0" parTransId="{8C7ABEE7-A005-4F64-971E-39B2FB535F99}" sibTransId="{303BE9B9-6114-48F8-B152-AD3D42D51ECC}"/>
    <dgm:cxn modelId="{3C005ABF-DE2C-4BFF-BCE1-4B192D064F3E}" type="presOf" srcId="{3B9C132C-BA74-4BBE-A39B-94FA7E275378}" destId="{D06E707F-3D8D-42DA-9CF6-4C802B38FACA}" srcOrd="0" destOrd="0" presId="urn:microsoft.com/office/officeart/2005/8/layout/hierarchy1"/>
    <dgm:cxn modelId="{AEAAC9D5-8678-4F9F-9BA9-57D05C5A972E}" srcId="{F091FCA6-B2FA-4CCA-AB38-8EDED528080E}" destId="{5C2C7F40-8083-45FB-8311-7E47C1C93AFC}" srcOrd="0" destOrd="0" parTransId="{1C4C2611-3827-4A83-BED8-C4042917CB21}" sibTransId="{6DAFCC4A-1714-46BE-A044-3F82026C5E4B}"/>
    <dgm:cxn modelId="{C90347DA-7716-4FBC-B6A7-C4C8A8655306}" type="presOf" srcId="{53AF29F6-EBCC-4B86-BD05-F2A6948FE1C0}" destId="{860D93E7-DD17-41A8-9E2A-C7C78F087429}" srcOrd="0" destOrd="0" presId="urn:microsoft.com/office/officeart/2005/8/layout/hierarchy1"/>
    <dgm:cxn modelId="{769019FC-FCEE-4120-9AB3-37CEB6184890}" srcId="{C92848D2-F290-42BF-9E2D-0641E5E5AE8D}" destId="{BF08D485-3AA6-445F-B41E-F458C209E647}" srcOrd="0" destOrd="0" parTransId="{AD56B6ED-2F50-43B1-ADCB-909B05BD1F22}" sibTransId="{052285CD-C00A-4380-9E5A-028E6415F857}"/>
    <dgm:cxn modelId="{998E1FDB-E07F-428D-A180-0F48BFCEB946}" type="presParOf" srcId="{A01106C8-0DD1-4CC8-A1D4-9E4CEA7BB018}" destId="{C8AE200E-B02F-4B5B-957B-16A2923D0816}" srcOrd="0" destOrd="0" presId="urn:microsoft.com/office/officeart/2005/8/layout/hierarchy1"/>
    <dgm:cxn modelId="{2F9C1727-5F39-42F3-A2B5-FAA70EF7A3B5}" type="presParOf" srcId="{C8AE200E-B02F-4B5B-957B-16A2923D0816}" destId="{9094E62B-9167-4EEC-90BE-6BC5DE72FEB7}" srcOrd="0" destOrd="0" presId="urn:microsoft.com/office/officeart/2005/8/layout/hierarchy1"/>
    <dgm:cxn modelId="{59AF14B3-265C-4199-9CFA-D61C8B8EC1B6}" type="presParOf" srcId="{9094E62B-9167-4EEC-90BE-6BC5DE72FEB7}" destId="{FAAB7D8A-858C-42E7-BEB9-B76BAA5FFA1A}" srcOrd="0" destOrd="0" presId="urn:microsoft.com/office/officeart/2005/8/layout/hierarchy1"/>
    <dgm:cxn modelId="{FF181F52-0DAE-4CEF-A072-85512E345537}" type="presParOf" srcId="{9094E62B-9167-4EEC-90BE-6BC5DE72FEB7}" destId="{04E3D133-C81C-4E4A-893E-D19F7753F5AD}" srcOrd="1" destOrd="0" presId="urn:microsoft.com/office/officeart/2005/8/layout/hierarchy1"/>
    <dgm:cxn modelId="{3A0614A2-4434-4D77-9F03-9B1F50412871}" type="presParOf" srcId="{C8AE200E-B02F-4B5B-957B-16A2923D0816}" destId="{FD0C5CEF-8E04-4845-986A-A61065F81E1F}" srcOrd="1" destOrd="0" presId="urn:microsoft.com/office/officeart/2005/8/layout/hierarchy1"/>
    <dgm:cxn modelId="{868AA7AC-B657-4607-8D06-EBB2759289CB}" type="presParOf" srcId="{FD0C5CEF-8E04-4845-986A-A61065F81E1F}" destId="{D06E707F-3D8D-42DA-9CF6-4C802B38FACA}" srcOrd="0" destOrd="0" presId="urn:microsoft.com/office/officeart/2005/8/layout/hierarchy1"/>
    <dgm:cxn modelId="{627708A8-CB05-46C3-9C05-892FE4BAB4E5}" type="presParOf" srcId="{FD0C5CEF-8E04-4845-986A-A61065F81E1F}" destId="{F21C9882-65FD-47E2-9539-929CE40B0918}" srcOrd="1" destOrd="0" presId="urn:microsoft.com/office/officeart/2005/8/layout/hierarchy1"/>
    <dgm:cxn modelId="{E8112008-4F84-4260-81E6-C04890DB9588}" type="presParOf" srcId="{F21C9882-65FD-47E2-9539-929CE40B0918}" destId="{A1D639BC-9CAC-47B6-8D0B-C41F93792E2D}" srcOrd="0" destOrd="0" presId="urn:microsoft.com/office/officeart/2005/8/layout/hierarchy1"/>
    <dgm:cxn modelId="{18E63341-3259-47E2-981A-4A4EA64AECC1}" type="presParOf" srcId="{A1D639BC-9CAC-47B6-8D0B-C41F93792E2D}" destId="{E82BBD3D-6656-4DE1-BD24-D4DC00D0BAF8}" srcOrd="0" destOrd="0" presId="urn:microsoft.com/office/officeart/2005/8/layout/hierarchy1"/>
    <dgm:cxn modelId="{FCDA43F4-0624-4E94-9FE5-35CEF10475ED}" type="presParOf" srcId="{A1D639BC-9CAC-47B6-8D0B-C41F93792E2D}" destId="{EC2A0332-3256-443E-A47D-D06C41D9D497}" srcOrd="1" destOrd="0" presId="urn:microsoft.com/office/officeart/2005/8/layout/hierarchy1"/>
    <dgm:cxn modelId="{54FEBF2C-E60D-44E0-AF0A-E024404AB645}" type="presParOf" srcId="{F21C9882-65FD-47E2-9539-929CE40B0918}" destId="{65CD24C2-7F72-4974-9EF0-E1D43978299C}" srcOrd="1" destOrd="0" presId="urn:microsoft.com/office/officeart/2005/8/layout/hierarchy1"/>
    <dgm:cxn modelId="{48EA5A58-5263-4B51-9263-356B5BA63AF0}" type="presParOf" srcId="{65CD24C2-7F72-4974-9EF0-E1D43978299C}" destId="{17AE7E8A-79D2-49E6-AE08-5F08E468C07C}" srcOrd="0" destOrd="0" presId="urn:microsoft.com/office/officeart/2005/8/layout/hierarchy1"/>
    <dgm:cxn modelId="{C7502149-E3EC-4382-BEED-97664AD10306}" type="presParOf" srcId="{65CD24C2-7F72-4974-9EF0-E1D43978299C}" destId="{826DFA3E-893C-433A-BE73-A742E31FFA13}" srcOrd="1" destOrd="0" presId="urn:microsoft.com/office/officeart/2005/8/layout/hierarchy1"/>
    <dgm:cxn modelId="{53E35268-98BE-4E4A-BEA8-F564977E9F6E}" type="presParOf" srcId="{826DFA3E-893C-433A-BE73-A742E31FFA13}" destId="{5DC4FB22-E25A-4A1C-82A7-D11D8C20B4EE}" srcOrd="0" destOrd="0" presId="urn:microsoft.com/office/officeart/2005/8/layout/hierarchy1"/>
    <dgm:cxn modelId="{EB097415-1AB5-4AA6-9675-C949C82C35A2}" type="presParOf" srcId="{5DC4FB22-E25A-4A1C-82A7-D11D8C20B4EE}" destId="{0EC20A56-590F-4C9D-BBE2-651D299B6E2E}" srcOrd="0" destOrd="0" presId="urn:microsoft.com/office/officeart/2005/8/layout/hierarchy1"/>
    <dgm:cxn modelId="{BDDA0511-0A6B-40A5-A41C-4C945C2838DA}" type="presParOf" srcId="{5DC4FB22-E25A-4A1C-82A7-D11D8C20B4EE}" destId="{E27BE657-C72E-417B-B28B-30550AE7A198}" srcOrd="1" destOrd="0" presId="urn:microsoft.com/office/officeart/2005/8/layout/hierarchy1"/>
    <dgm:cxn modelId="{E3E13C86-4C78-4881-986D-DE74F5D05909}" type="presParOf" srcId="{826DFA3E-893C-433A-BE73-A742E31FFA13}" destId="{ED3E6071-85EB-4F28-B613-DFB9D3388F5E}" srcOrd="1" destOrd="0" presId="urn:microsoft.com/office/officeart/2005/8/layout/hierarchy1"/>
    <dgm:cxn modelId="{B0A1AAF6-3FBE-4270-9A86-140575BD8368}" type="presParOf" srcId="{ED3E6071-85EB-4F28-B613-DFB9D3388F5E}" destId="{7BDEDE08-38D5-4024-8815-EE5A9EE27252}" srcOrd="0" destOrd="0" presId="urn:microsoft.com/office/officeart/2005/8/layout/hierarchy1"/>
    <dgm:cxn modelId="{055E626B-4B32-40E3-8F19-93FF0FF3CC61}" type="presParOf" srcId="{ED3E6071-85EB-4F28-B613-DFB9D3388F5E}" destId="{F18DAB2B-4917-471B-B90F-E8A7B9AA46AB}" srcOrd="1" destOrd="0" presId="urn:microsoft.com/office/officeart/2005/8/layout/hierarchy1"/>
    <dgm:cxn modelId="{9571B326-93E5-453B-A712-B6B338A751AC}" type="presParOf" srcId="{F18DAB2B-4917-471B-B90F-E8A7B9AA46AB}" destId="{8850FA2C-D2CF-42CE-A05A-4A30F472D346}" srcOrd="0" destOrd="0" presId="urn:microsoft.com/office/officeart/2005/8/layout/hierarchy1"/>
    <dgm:cxn modelId="{15756042-8676-42D3-848B-0EB6AD987055}" type="presParOf" srcId="{8850FA2C-D2CF-42CE-A05A-4A30F472D346}" destId="{ACFECF5D-FBDC-4A2B-A7C8-1C8D0501B0A4}" srcOrd="0" destOrd="0" presId="urn:microsoft.com/office/officeart/2005/8/layout/hierarchy1"/>
    <dgm:cxn modelId="{6B4E0694-10BD-4654-AA52-516C11404C3E}" type="presParOf" srcId="{8850FA2C-D2CF-42CE-A05A-4A30F472D346}" destId="{A1186D47-D815-4A9C-93AB-2F57DA7A6E79}" srcOrd="1" destOrd="0" presId="urn:microsoft.com/office/officeart/2005/8/layout/hierarchy1"/>
    <dgm:cxn modelId="{608AF9E1-D532-4633-B7DC-48552EDD5D9F}" type="presParOf" srcId="{F18DAB2B-4917-471B-B90F-E8A7B9AA46AB}" destId="{10209562-A276-468A-9742-FABB00C96B12}" srcOrd="1" destOrd="0" presId="urn:microsoft.com/office/officeart/2005/8/layout/hierarchy1"/>
    <dgm:cxn modelId="{DC35F4A4-5693-4BF6-A6EE-F6B38393D4B2}" type="presParOf" srcId="{ED3E6071-85EB-4F28-B613-DFB9D3388F5E}" destId="{7084576D-3F4B-4FE5-B48E-F0267EBD6D3A}" srcOrd="2" destOrd="0" presId="urn:microsoft.com/office/officeart/2005/8/layout/hierarchy1"/>
    <dgm:cxn modelId="{77E26888-0AD1-41E1-8E1E-1E898B0B3446}" type="presParOf" srcId="{ED3E6071-85EB-4F28-B613-DFB9D3388F5E}" destId="{9B7B3038-6DFD-4B40-AD63-1FB639712102}" srcOrd="3" destOrd="0" presId="urn:microsoft.com/office/officeart/2005/8/layout/hierarchy1"/>
    <dgm:cxn modelId="{896643A8-C7DA-48B6-B653-D2417CDFDC04}" type="presParOf" srcId="{9B7B3038-6DFD-4B40-AD63-1FB639712102}" destId="{ED262BB4-7328-4094-8F82-13E311DAB0A2}" srcOrd="0" destOrd="0" presId="urn:microsoft.com/office/officeart/2005/8/layout/hierarchy1"/>
    <dgm:cxn modelId="{4F34DA54-A5FD-45CC-9D6A-BB9CEF07C12D}" type="presParOf" srcId="{ED262BB4-7328-4094-8F82-13E311DAB0A2}" destId="{16949C5F-53C9-4CF3-9A73-C5CC2927E1B3}" srcOrd="0" destOrd="0" presId="urn:microsoft.com/office/officeart/2005/8/layout/hierarchy1"/>
    <dgm:cxn modelId="{441B889F-8139-48A6-9665-1C0EB085EB58}" type="presParOf" srcId="{ED262BB4-7328-4094-8F82-13E311DAB0A2}" destId="{F3E1181E-9664-4A3D-AC24-B21C2B2FE484}" srcOrd="1" destOrd="0" presId="urn:microsoft.com/office/officeart/2005/8/layout/hierarchy1"/>
    <dgm:cxn modelId="{4554E087-664B-41E4-80A5-53ECC3A05EA3}" type="presParOf" srcId="{9B7B3038-6DFD-4B40-AD63-1FB639712102}" destId="{3075C81F-3413-423A-8769-62343269552A}" srcOrd="1" destOrd="0" presId="urn:microsoft.com/office/officeart/2005/8/layout/hierarchy1"/>
    <dgm:cxn modelId="{B50D3FF1-F8D7-4E87-8DFB-34F569786FCA}" type="presParOf" srcId="{ED3E6071-85EB-4F28-B613-DFB9D3388F5E}" destId="{860D93E7-DD17-41A8-9E2A-C7C78F087429}" srcOrd="4" destOrd="0" presId="urn:microsoft.com/office/officeart/2005/8/layout/hierarchy1"/>
    <dgm:cxn modelId="{B03D1218-E356-446A-9159-24BD965C879D}" type="presParOf" srcId="{ED3E6071-85EB-4F28-B613-DFB9D3388F5E}" destId="{467AA836-F92F-412F-902F-F39B3215D169}" srcOrd="5" destOrd="0" presId="urn:microsoft.com/office/officeart/2005/8/layout/hierarchy1"/>
    <dgm:cxn modelId="{FB752C4D-E12A-42D4-9BCC-17E0FCFD3B0F}" type="presParOf" srcId="{467AA836-F92F-412F-902F-F39B3215D169}" destId="{73EDC846-07E3-4DF4-8452-7BE5608A54C7}" srcOrd="0" destOrd="0" presId="urn:microsoft.com/office/officeart/2005/8/layout/hierarchy1"/>
    <dgm:cxn modelId="{3C196EE1-A178-4D48-8F74-1BEF63A02FF4}" type="presParOf" srcId="{73EDC846-07E3-4DF4-8452-7BE5608A54C7}" destId="{A6BD0B8F-C097-498E-8B53-21234BB9357A}" srcOrd="0" destOrd="0" presId="urn:microsoft.com/office/officeart/2005/8/layout/hierarchy1"/>
    <dgm:cxn modelId="{973B00AF-4868-4D0C-AB75-7710458F58C6}" type="presParOf" srcId="{73EDC846-07E3-4DF4-8452-7BE5608A54C7}" destId="{306A7611-DD8E-41EB-A884-DE95F9B039E1}" srcOrd="1" destOrd="0" presId="urn:microsoft.com/office/officeart/2005/8/layout/hierarchy1"/>
    <dgm:cxn modelId="{A45B70B8-64BF-4317-8FA1-4CFABCFEE3D9}" type="presParOf" srcId="{467AA836-F92F-412F-902F-F39B3215D169}" destId="{6FDCC4DB-4016-426E-909E-15FBB08640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91FCA6-B2FA-4CCA-AB38-8EDED52808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C2C7F40-8083-45FB-8311-7E47C1C93AFC}">
      <dgm:prSet phldrT="[Text]"/>
      <dgm:spPr/>
      <dgm:t>
        <a:bodyPr/>
        <a:lstStyle/>
        <a:p>
          <a:r>
            <a:rPr lang="en-US" dirty="0"/>
            <a:t>Finance Division</a:t>
          </a:r>
        </a:p>
        <a:p>
          <a:r>
            <a:rPr lang="en-US" b="0" dirty="0"/>
            <a:t>CFO</a:t>
          </a:r>
        </a:p>
        <a:p>
          <a:r>
            <a:rPr lang="en-US" dirty="0"/>
            <a:t>Angie Banks  </a:t>
          </a:r>
        </a:p>
      </dgm:t>
    </dgm:pt>
    <dgm:pt modelId="{1C4C2611-3827-4A83-BED8-C4042917CB21}" type="parTrans" cxnId="{AEAAC9D5-8678-4F9F-9BA9-57D05C5A972E}">
      <dgm:prSet/>
      <dgm:spPr/>
      <dgm:t>
        <a:bodyPr/>
        <a:lstStyle/>
        <a:p>
          <a:endParaRPr lang="en-US"/>
        </a:p>
      </dgm:t>
    </dgm:pt>
    <dgm:pt modelId="{6DAFCC4A-1714-46BE-A044-3F82026C5E4B}" type="sibTrans" cxnId="{AEAAC9D5-8678-4F9F-9BA9-57D05C5A972E}">
      <dgm:prSet/>
      <dgm:spPr/>
      <dgm:t>
        <a:bodyPr/>
        <a:lstStyle/>
        <a:p>
          <a:endParaRPr lang="en-US"/>
        </a:p>
      </dgm:t>
    </dgm:pt>
    <dgm:pt modelId="{29391D7D-A8EF-4125-A5C9-1B4D70FC0ECC}">
      <dgm:prSet phldrT="[Text]"/>
      <dgm:spPr/>
      <dgm:t>
        <a:bodyPr/>
        <a:lstStyle/>
        <a:p>
          <a:r>
            <a:rPr lang="en-US" b="0" dirty="0"/>
            <a:t>Fiscal Control Department Fiscal Control Director</a:t>
          </a:r>
        </a:p>
        <a:p>
          <a:r>
            <a:rPr lang="en-US" dirty="0"/>
            <a:t>Charles Ellis</a:t>
          </a:r>
        </a:p>
        <a:p>
          <a:endParaRPr lang="en-US" dirty="0"/>
        </a:p>
      </dgm:t>
    </dgm:pt>
    <dgm:pt modelId="{3B9C132C-BA74-4BBE-A39B-94FA7E275378}" type="parTrans" cxnId="{C3F7E125-17E2-48B8-93DA-75BEAC5FED6B}">
      <dgm:prSet/>
      <dgm:spPr/>
      <dgm:t>
        <a:bodyPr/>
        <a:lstStyle/>
        <a:p>
          <a:endParaRPr lang="en-US"/>
        </a:p>
      </dgm:t>
    </dgm:pt>
    <dgm:pt modelId="{C8021431-A472-4DD6-A4BE-856C8A0E0AE7}" type="sibTrans" cxnId="{C3F7E125-17E2-48B8-93DA-75BEAC5FED6B}">
      <dgm:prSet/>
      <dgm:spPr/>
      <dgm:t>
        <a:bodyPr/>
        <a:lstStyle/>
        <a:p>
          <a:endParaRPr lang="en-US"/>
        </a:p>
      </dgm:t>
    </dgm:pt>
    <dgm:pt modelId="{EEC1BDE7-B3AA-4051-BB53-AD907AC240B1}">
      <dgm:prSet/>
      <dgm:spPr/>
      <dgm:t>
        <a:bodyPr/>
        <a:lstStyle/>
        <a:p>
          <a:r>
            <a:rPr lang="en-US" b="0" dirty="0"/>
            <a:t>Accountant III</a:t>
          </a:r>
        </a:p>
        <a:p>
          <a:r>
            <a:rPr lang="en-US" dirty="0"/>
            <a:t>Armando Lopez</a:t>
          </a:r>
        </a:p>
      </dgm:t>
    </dgm:pt>
    <dgm:pt modelId="{B491C60F-7A09-4216-A53A-88B35454A123}" type="parTrans" cxnId="{1099362E-104A-4FCA-86DA-677D0E3CF709}">
      <dgm:prSet/>
      <dgm:spPr/>
      <dgm:t>
        <a:bodyPr/>
        <a:lstStyle/>
        <a:p>
          <a:endParaRPr lang="en-US"/>
        </a:p>
      </dgm:t>
    </dgm:pt>
    <dgm:pt modelId="{59E77235-872C-4B6D-BA28-851DBEDDE011}" type="sibTrans" cxnId="{1099362E-104A-4FCA-86DA-677D0E3CF709}">
      <dgm:prSet/>
      <dgm:spPr/>
      <dgm:t>
        <a:bodyPr/>
        <a:lstStyle/>
        <a:p>
          <a:endParaRPr lang="en-US"/>
        </a:p>
      </dgm:t>
    </dgm:pt>
    <dgm:pt modelId="{79E49329-848B-4167-A1C2-A0EE2DF126E6}">
      <dgm:prSet/>
      <dgm:spPr/>
      <dgm:t>
        <a:bodyPr/>
        <a:lstStyle/>
        <a:p>
          <a:r>
            <a:rPr lang="en-US" dirty="0"/>
            <a:t>Accountant III               Kevin McKenzie</a:t>
          </a:r>
        </a:p>
      </dgm:t>
    </dgm:pt>
    <dgm:pt modelId="{9264A499-4A64-4944-881F-8DCF6A007C4B}" type="parTrans" cxnId="{D2FC9837-C97B-46AC-8045-E9EF7F5569F2}">
      <dgm:prSet/>
      <dgm:spPr/>
      <dgm:t>
        <a:bodyPr/>
        <a:lstStyle/>
        <a:p>
          <a:endParaRPr lang="en-US"/>
        </a:p>
      </dgm:t>
    </dgm:pt>
    <dgm:pt modelId="{795D79BD-F64A-49EC-B448-B120A58D8C6A}" type="sibTrans" cxnId="{D2FC9837-C97B-46AC-8045-E9EF7F5569F2}">
      <dgm:prSet/>
      <dgm:spPr/>
      <dgm:t>
        <a:bodyPr/>
        <a:lstStyle/>
        <a:p>
          <a:endParaRPr lang="en-US"/>
        </a:p>
      </dgm:t>
    </dgm:pt>
    <dgm:pt modelId="{949A0F9B-F638-49D7-B663-E2F56426425C}">
      <dgm:prSet/>
      <dgm:spPr/>
      <dgm:t>
        <a:bodyPr/>
        <a:lstStyle/>
        <a:p>
          <a:r>
            <a:rPr lang="en-US" dirty="0"/>
            <a:t>Inventory Control Technician</a:t>
          </a:r>
        </a:p>
        <a:p>
          <a:r>
            <a:rPr lang="en-US" dirty="0"/>
            <a:t>Ervin Yarbough</a:t>
          </a:r>
        </a:p>
      </dgm:t>
    </dgm:pt>
    <dgm:pt modelId="{C8F8B3B1-D031-4382-A1D1-E5D53F98D80E}" type="parTrans" cxnId="{6455F4F3-1CA0-4BA2-82A3-F57E443E7EB7}">
      <dgm:prSet/>
      <dgm:spPr/>
      <dgm:t>
        <a:bodyPr/>
        <a:lstStyle/>
        <a:p>
          <a:endParaRPr lang="en-US"/>
        </a:p>
      </dgm:t>
    </dgm:pt>
    <dgm:pt modelId="{723A340E-767D-4A47-90A5-876345AC49CD}" type="sibTrans" cxnId="{6455F4F3-1CA0-4BA2-82A3-F57E443E7EB7}">
      <dgm:prSet/>
      <dgm:spPr/>
      <dgm:t>
        <a:bodyPr/>
        <a:lstStyle/>
        <a:p>
          <a:endParaRPr lang="en-US"/>
        </a:p>
      </dgm:t>
    </dgm:pt>
    <dgm:pt modelId="{A01106C8-0DD1-4CC8-A1D4-9E4CEA7BB018}" type="pres">
      <dgm:prSet presAssocID="{F091FCA6-B2FA-4CCA-AB38-8EDED528080E}" presName="hierChild1" presStyleCnt="0">
        <dgm:presLayoutVars>
          <dgm:chPref val="1"/>
          <dgm:dir/>
          <dgm:animOne val="branch"/>
          <dgm:animLvl val="lvl"/>
          <dgm:resizeHandles/>
        </dgm:presLayoutVars>
      </dgm:prSet>
      <dgm:spPr/>
    </dgm:pt>
    <dgm:pt modelId="{C8AE200E-B02F-4B5B-957B-16A2923D0816}" type="pres">
      <dgm:prSet presAssocID="{5C2C7F40-8083-45FB-8311-7E47C1C93AFC}" presName="hierRoot1" presStyleCnt="0"/>
      <dgm:spPr/>
    </dgm:pt>
    <dgm:pt modelId="{9094E62B-9167-4EEC-90BE-6BC5DE72FEB7}" type="pres">
      <dgm:prSet presAssocID="{5C2C7F40-8083-45FB-8311-7E47C1C93AFC}" presName="composite" presStyleCnt="0"/>
      <dgm:spPr/>
    </dgm:pt>
    <dgm:pt modelId="{FAAB7D8A-858C-42E7-BEB9-B76BAA5FFA1A}" type="pres">
      <dgm:prSet presAssocID="{5C2C7F40-8083-45FB-8311-7E47C1C93AFC}" presName="background" presStyleLbl="node0" presStyleIdx="0" presStyleCnt="1"/>
      <dgm:spPr/>
    </dgm:pt>
    <dgm:pt modelId="{04E3D133-C81C-4E4A-893E-D19F7753F5AD}" type="pres">
      <dgm:prSet presAssocID="{5C2C7F40-8083-45FB-8311-7E47C1C93AFC}" presName="text" presStyleLbl="fgAcc0" presStyleIdx="0" presStyleCnt="1">
        <dgm:presLayoutVars>
          <dgm:chPref val="3"/>
        </dgm:presLayoutVars>
      </dgm:prSet>
      <dgm:spPr/>
    </dgm:pt>
    <dgm:pt modelId="{FD0C5CEF-8E04-4845-986A-A61065F81E1F}" type="pres">
      <dgm:prSet presAssocID="{5C2C7F40-8083-45FB-8311-7E47C1C93AFC}" presName="hierChild2" presStyleCnt="0"/>
      <dgm:spPr/>
    </dgm:pt>
    <dgm:pt modelId="{D06E707F-3D8D-42DA-9CF6-4C802B38FACA}" type="pres">
      <dgm:prSet presAssocID="{3B9C132C-BA74-4BBE-A39B-94FA7E275378}" presName="Name10" presStyleLbl="parChTrans1D2" presStyleIdx="0" presStyleCnt="1"/>
      <dgm:spPr/>
    </dgm:pt>
    <dgm:pt modelId="{F21C9882-65FD-47E2-9539-929CE40B0918}" type="pres">
      <dgm:prSet presAssocID="{29391D7D-A8EF-4125-A5C9-1B4D70FC0ECC}" presName="hierRoot2" presStyleCnt="0"/>
      <dgm:spPr/>
    </dgm:pt>
    <dgm:pt modelId="{A1D639BC-9CAC-47B6-8D0B-C41F93792E2D}" type="pres">
      <dgm:prSet presAssocID="{29391D7D-A8EF-4125-A5C9-1B4D70FC0ECC}" presName="composite2" presStyleCnt="0"/>
      <dgm:spPr/>
    </dgm:pt>
    <dgm:pt modelId="{E82BBD3D-6656-4DE1-BD24-D4DC00D0BAF8}" type="pres">
      <dgm:prSet presAssocID="{29391D7D-A8EF-4125-A5C9-1B4D70FC0ECC}" presName="background2" presStyleLbl="node2" presStyleIdx="0" presStyleCnt="1"/>
      <dgm:spPr/>
    </dgm:pt>
    <dgm:pt modelId="{EC2A0332-3256-443E-A47D-D06C41D9D497}" type="pres">
      <dgm:prSet presAssocID="{29391D7D-A8EF-4125-A5C9-1B4D70FC0ECC}" presName="text2" presStyleLbl="fgAcc2" presStyleIdx="0" presStyleCnt="1">
        <dgm:presLayoutVars>
          <dgm:chPref val="3"/>
        </dgm:presLayoutVars>
      </dgm:prSet>
      <dgm:spPr/>
    </dgm:pt>
    <dgm:pt modelId="{65CD24C2-7F72-4974-9EF0-E1D43978299C}" type="pres">
      <dgm:prSet presAssocID="{29391D7D-A8EF-4125-A5C9-1B4D70FC0ECC}" presName="hierChild3" presStyleCnt="0"/>
      <dgm:spPr/>
    </dgm:pt>
    <dgm:pt modelId="{8CA05BE8-6D4B-4A78-A384-B6BB33287A1E}" type="pres">
      <dgm:prSet presAssocID="{B491C60F-7A09-4216-A53A-88B35454A123}" presName="Name17" presStyleLbl="parChTrans1D3" presStyleIdx="0" presStyleCnt="3"/>
      <dgm:spPr/>
    </dgm:pt>
    <dgm:pt modelId="{A6F30759-0637-4DAE-AE73-3C076880A378}" type="pres">
      <dgm:prSet presAssocID="{EEC1BDE7-B3AA-4051-BB53-AD907AC240B1}" presName="hierRoot3" presStyleCnt="0"/>
      <dgm:spPr/>
    </dgm:pt>
    <dgm:pt modelId="{52141F19-F961-4022-983C-3B09CD38270E}" type="pres">
      <dgm:prSet presAssocID="{EEC1BDE7-B3AA-4051-BB53-AD907AC240B1}" presName="composite3" presStyleCnt="0"/>
      <dgm:spPr/>
    </dgm:pt>
    <dgm:pt modelId="{B0B3A566-ABAF-4C97-8B9F-FA8AA08950FE}" type="pres">
      <dgm:prSet presAssocID="{EEC1BDE7-B3AA-4051-BB53-AD907AC240B1}" presName="background3" presStyleLbl="node3" presStyleIdx="0" presStyleCnt="3"/>
      <dgm:spPr/>
    </dgm:pt>
    <dgm:pt modelId="{4E0911A4-F58B-43C4-807B-73709A425E0B}" type="pres">
      <dgm:prSet presAssocID="{EEC1BDE7-B3AA-4051-BB53-AD907AC240B1}" presName="text3" presStyleLbl="fgAcc3" presStyleIdx="0" presStyleCnt="3">
        <dgm:presLayoutVars>
          <dgm:chPref val="3"/>
        </dgm:presLayoutVars>
      </dgm:prSet>
      <dgm:spPr/>
    </dgm:pt>
    <dgm:pt modelId="{C82C32CD-A130-4D19-8ABB-93F8A27D0C68}" type="pres">
      <dgm:prSet presAssocID="{EEC1BDE7-B3AA-4051-BB53-AD907AC240B1}" presName="hierChild4" presStyleCnt="0"/>
      <dgm:spPr/>
    </dgm:pt>
    <dgm:pt modelId="{CB5494AC-97BD-4FB0-ABFB-018374AF4B53}" type="pres">
      <dgm:prSet presAssocID="{9264A499-4A64-4944-881F-8DCF6A007C4B}" presName="Name17" presStyleLbl="parChTrans1D3" presStyleIdx="1" presStyleCnt="3"/>
      <dgm:spPr/>
    </dgm:pt>
    <dgm:pt modelId="{C9E6579E-8B0B-46D0-B788-899C48AC688E}" type="pres">
      <dgm:prSet presAssocID="{79E49329-848B-4167-A1C2-A0EE2DF126E6}" presName="hierRoot3" presStyleCnt="0"/>
      <dgm:spPr/>
    </dgm:pt>
    <dgm:pt modelId="{47C8AB57-D8EB-4408-944B-A97C930F654B}" type="pres">
      <dgm:prSet presAssocID="{79E49329-848B-4167-A1C2-A0EE2DF126E6}" presName="composite3" presStyleCnt="0"/>
      <dgm:spPr/>
    </dgm:pt>
    <dgm:pt modelId="{F36DD43C-0B4A-4C4B-9A2A-77FC7ABE7E68}" type="pres">
      <dgm:prSet presAssocID="{79E49329-848B-4167-A1C2-A0EE2DF126E6}" presName="background3" presStyleLbl="node3" presStyleIdx="1" presStyleCnt="3"/>
      <dgm:spPr/>
    </dgm:pt>
    <dgm:pt modelId="{32FCDBAD-5DF3-493D-B2C4-11178449BFE2}" type="pres">
      <dgm:prSet presAssocID="{79E49329-848B-4167-A1C2-A0EE2DF126E6}" presName="text3" presStyleLbl="fgAcc3" presStyleIdx="1" presStyleCnt="3">
        <dgm:presLayoutVars>
          <dgm:chPref val="3"/>
        </dgm:presLayoutVars>
      </dgm:prSet>
      <dgm:spPr/>
    </dgm:pt>
    <dgm:pt modelId="{25452101-B97D-4155-829B-60735B93099F}" type="pres">
      <dgm:prSet presAssocID="{79E49329-848B-4167-A1C2-A0EE2DF126E6}" presName="hierChild4" presStyleCnt="0"/>
      <dgm:spPr/>
    </dgm:pt>
    <dgm:pt modelId="{51539630-3648-4438-8B6D-47666B19C15F}" type="pres">
      <dgm:prSet presAssocID="{C8F8B3B1-D031-4382-A1D1-E5D53F98D80E}" presName="Name17" presStyleLbl="parChTrans1D3" presStyleIdx="2" presStyleCnt="3"/>
      <dgm:spPr/>
    </dgm:pt>
    <dgm:pt modelId="{67CFD753-9897-4CF1-93D8-F9CDCA92C314}" type="pres">
      <dgm:prSet presAssocID="{949A0F9B-F638-49D7-B663-E2F56426425C}" presName="hierRoot3" presStyleCnt="0"/>
      <dgm:spPr/>
    </dgm:pt>
    <dgm:pt modelId="{11787131-2CC0-4023-81EE-2113EEB01607}" type="pres">
      <dgm:prSet presAssocID="{949A0F9B-F638-49D7-B663-E2F56426425C}" presName="composite3" presStyleCnt="0"/>
      <dgm:spPr/>
    </dgm:pt>
    <dgm:pt modelId="{D42E9565-1026-4F65-B720-A589F6233D28}" type="pres">
      <dgm:prSet presAssocID="{949A0F9B-F638-49D7-B663-E2F56426425C}" presName="background3" presStyleLbl="node3" presStyleIdx="2" presStyleCnt="3"/>
      <dgm:spPr/>
    </dgm:pt>
    <dgm:pt modelId="{3E99AD22-23A6-4E6F-AE85-0F2E3EA66BFD}" type="pres">
      <dgm:prSet presAssocID="{949A0F9B-F638-49D7-B663-E2F56426425C}" presName="text3" presStyleLbl="fgAcc3" presStyleIdx="2" presStyleCnt="3">
        <dgm:presLayoutVars>
          <dgm:chPref val="3"/>
        </dgm:presLayoutVars>
      </dgm:prSet>
      <dgm:spPr/>
    </dgm:pt>
    <dgm:pt modelId="{20FAAD5A-2A5A-4C56-8D5B-86D9E4DF987D}" type="pres">
      <dgm:prSet presAssocID="{949A0F9B-F638-49D7-B663-E2F56426425C}" presName="hierChild4" presStyleCnt="0"/>
      <dgm:spPr/>
    </dgm:pt>
  </dgm:ptLst>
  <dgm:cxnLst>
    <dgm:cxn modelId="{4A0EF90B-6071-441C-AC95-1FE6B88586CB}" type="presOf" srcId="{3B9C132C-BA74-4BBE-A39B-94FA7E275378}" destId="{D06E707F-3D8D-42DA-9CF6-4C802B38FACA}" srcOrd="0" destOrd="0" presId="urn:microsoft.com/office/officeart/2005/8/layout/hierarchy1"/>
    <dgm:cxn modelId="{C3F7E125-17E2-48B8-93DA-75BEAC5FED6B}" srcId="{5C2C7F40-8083-45FB-8311-7E47C1C93AFC}" destId="{29391D7D-A8EF-4125-A5C9-1B4D70FC0ECC}" srcOrd="0" destOrd="0" parTransId="{3B9C132C-BA74-4BBE-A39B-94FA7E275378}" sibTransId="{C8021431-A472-4DD6-A4BE-856C8A0E0AE7}"/>
    <dgm:cxn modelId="{285DF52C-6732-4CFD-A4A7-658533020A34}" type="presOf" srcId="{29391D7D-A8EF-4125-A5C9-1B4D70FC0ECC}" destId="{EC2A0332-3256-443E-A47D-D06C41D9D497}" srcOrd="0" destOrd="0" presId="urn:microsoft.com/office/officeart/2005/8/layout/hierarchy1"/>
    <dgm:cxn modelId="{1099362E-104A-4FCA-86DA-677D0E3CF709}" srcId="{29391D7D-A8EF-4125-A5C9-1B4D70FC0ECC}" destId="{EEC1BDE7-B3AA-4051-BB53-AD907AC240B1}" srcOrd="0" destOrd="0" parTransId="{B491C60F-7A09-4216-A53A-88B35454A123}" sibTransId="{59E77235-872C-4B6D-BA28-851DBEDDE011}"/>
    <dgm:cxn modelId="{8A1B6934-5437-490D-9CA0-16A4EF277AAA}" type="presOf" srcId="{5C2C7F40-8083-45FB-8311-7E47C1C93AFC}" destId="{04E3D133-C81C-4E4A-893E-D19F7753F5AD}" srcOrd="0" destOrd="0" presId="urn:microsoft.com/office/officeart/2005/8/layout/hierarchy1"/>
    <dgm:cxn modelId="{D2FC9837-C97B-46AC-8045-E9EF7F5569F2}" srcId="{29391D7D-A8EF-4125-A5C9-1B4D70FC0ECC}" destId="{79E49329-848B-4167-A1C2-A0EE2DF126E6}" srcOrd="1" destOrd="0" parTransId="{9264A499-4A64-4944-881F-8DCF6A007C4B}" sibTransId="{795D79BD-F64A-49EC-B448-B120A58D8C6A}"/>
    <dgm:cxn modelId="{E04FB637-390E-4129-8D75-52B4210CADB3}" type="presOf" srcId="{79E49329-848B-4167-A1C2-A0EE2DF126E6}" destId="{32FCDBAD-5DF3-493D-B2C4-11178449BFE2}" srcOrd="0" destOrd="0" presId="urn:microsoft.com/office/officeart/2005/8/layout/hierarchy1"/>
    <dgm:cxn modelId="{7FD5C96D-26AB-4437-B202-0F1508958ACD}" type="presOf" srcId="{949A0F9B-F638-49D7-B663-E2F56426425C}" destId="{3E99AD22-23A6-4E6F-AE85-0F2E3EA66BFD}" srcOrd="0" destOrd="0" presId="urn:microsoft.com/office/officeart/2005/8/layout/hierarchy1"/>
    <dgm:cxn modelId="{EFCFBD7D-447E-46C5-80A2-65091AD90754}" type="presOf" srcId="{C8F8B3B1-D031-4382-A1D1-E5D53F98D80E}" destId="{51539630-3648-4438-8B6D-47666B19C15F}" srcOrd="0" destOrd="0" presId="urn:microsoft.com/office/officeart/2005/8/layout/hierarchy1"/>
    <dgm:cxn modelId="{6B8FB1B3-7298-47BE-993A-BDF735FF1F8B}" type="presOf" srcId="{EEC1BDE7-B3AA-4051-BB53-AD907AC240B1}" destId="{4E0911A4-F58B-43C4-807B-73709A425E0B}" srcOrd="0" destOrd="0" presId="urn:microsoft.com/office/officeart/2005/8/layout/hierarchy1"/>
    <dgm:cxn modelId="{8C43ACC4-8F2A-4DA4-86E4-8E8AB35BF827}" type="presOf" srcId="{B491C60F-7A09-4216-A53A-88B35454A123}" destId="{8CA05BE8-6D4B-4A78-A384-B6BB33287A1E}" srcOrd="0" destOrd="0" presId="urn:microsoft.com/office/officeart/2005/8/layout/hierarchy1"/>
    <dgm:cxn modelId="{AEAAC9D5-8678-4F9F-9BA9-57D05C5A972E}" srcId="{F091FCA6-B2FA-4CCA-AB38-8EDED528080E}" destId="{5C2C7F40-8083-45FB-8311-7E47C1C93AFC}" srcOrd="0" destOrd="0" parTransId="{1C4C2611-3827-4A83-BED8-C4042917CB21}" sibTransId="{6DAFCC4A-1714-46BE-A044-3F82026C5E4B}"/>
    <dgm:cxn modelId="{6455F4F3-1CA0-4BA2-82A3-F57E443E7EB7}" srcId="{29391D7D-A8EF-4125-A5C9-1B4D70FC0ECC}" destId="{949A0F9B-F638-49D7-B663-E2F56426425C}" srcOrd="2" destOrd="0" parTransId="{C8F8B3B1-D031-4382-A1D1-E5D53F98D80E}" sibTransId="{723A340E-767D-4A47-90A5-876345AC49CD}"/>
    <dgm:cxn modelId="{3C24CEF8-7DEE-48A2-9D14-F0FC8722BF7F}" type="presOf" srcId="{F091FCA6-B2FA-4CCA-AB38-8EDED528080E}" destId="{A01106C8-0DD1-4CC8-A1D4-9E4CEA7BB018}" srcOrd="0" destOrd="0" presId="urn:microsoft.com/office/officeart/2005/8/layout/hierarchy1"/>
    <dgm:cxn modelId="{130631FF-8B29-4DA5-8951-70B02A088B96}" type="presOf" srcId="{9264A499-4A64-4944-881F-8DCF6A007C4B}" destId="{CB5494AC-97BD-4FB0-ABFB-018374AF4B53}" srcOrd="0" destOrd="0" presId="urn:microsoft.com/office/officeart/2005/8/layout/hierarchy1"/>
    <dgm:cxn modelId="{4476AECB-E688-442E-ADAF-C22DF0101FAC}" type="presParOf" srcId="{A01106C8-0DD1-4CC8-A1D4-9E4CEA7BB018}" destId="{C8AE200E-B02F-4B5B-957B-16A2923D0816}" srcOrd="0" destOrd="0" presId="urn:microsoft.com/office/officeart/2005/8/layout/hierarchy1"/>
    <dgm:cxn modelId="{E137661A-C068-4C2A-99D3-BCFB70978142}" type="presParOf" srcId="{C8AE200E-B02F-4B5B-957B-16A2923D0816}" destId="{9094E62B-9167-4EEC-90BE-6BC5DE72FEB7}" srcOrd="0" destOrd="0" presId="urn:microsoft.com/office/officeart/2005/8/layout/hierarchy1"/>
    <dgm:cxn modelId="{76B9D9CD-9CCE-446E-9716-159393BD9919}" type="presParOf" srcId="{9094E62B-9167-4EEC-90BE-6BC5DE72FEB7}" destId="{FAAB7D8A-858C-42E7-BEB9-B76BAA5FFA1A}" srcOrd="0" destOrd="0" presId="urn:microsoft.com/office/officeart/2005/8/layout/hierarchy1"/>
    <dgm:cxn modelId="{3EDE5E75-7326-47AC-BD64-D915D4D0E499}" type="presParOf" srcId="{9094E62B-9167-4EEC-90BE-6BC5DE72FEB7}" destId="{04E3D133-C81C-4E4A-893E-D19F7753F5AD}" srcOrd="1" destOrd="0" presId="urn:microsoft.com/office/officeart/2005/8/layout/hierarchy1"/>
    <dgm:cxn modelId="{05086F96-0E37-4AB1-8DCA-6E3B662ABABE}" type="presParOf" srcId="{C8AE200E-B02F-4B5B-957B-16A2923D0816}" destId="{FD0C5CEF-8E04-4845-986A-A61065F81E1F}" srcOrd="1" destOrd="0" presId="urn:microsoft.com/office/officeart/2005/8/layout/hierarchy1"/>
    <dgm:cxn modelId="{132B078D-8A9D-4E61-82F9-620E0B3C8E00}" type="presParOf" srcId="{FD0C5CEF-8E04-4845-986A-A61065F81E1F}" destId="{D06E707F-3D8D-42DA-9CF6-4C802B38FACA}" srcOrd="0" destOrd="0" presId="urn:microsoft.com/office/officeart/2005/8/layout/hierarchy1"/>
    <dgm:cxn modelId="{BB180ABD-A457-426F-A02F-2C4587F30519}" type="presParOf" srcId="{FD0C5CEF-8E04-4845-986A-A61065F81E1F}" destId="{F21C9882-65FD-47E2-9539-929CE40B0918}" srcOrd="1" destOrd="0" presId="urn:microsoft.com/office/officeart/2005/8/layout/hierarchy1"/>
    <dgm:cxn modelId="{5F7477F3-FE23-4619-9419-45563173D6A5}" type="presParOf" srcId="{F21C9882-65FD-47E2-9539-929CE40B0918}" destId="{A1D639BC-9CAC-47B6-8D0B-C41F93792E2D}" srcOrd="0" destOrd="0" presId="urn:microsoft.com/office/officeart/2005/8/layout/hierarchy1"/>
    <dgm:cxn modelId="{839A3640-B74A-4A60-9107-BB153A1D3F60}" type="presParOf" srcId="{A1D639BC-9CAC-47B6-8D0B-C41F93792E2D}" destId="{E82BBD3D-6656-4DE1-BD24-D4DC00D0BAF8}" srcOrd="0" destOrd="0" presId="urn:microsoft.com/office/officeart/2005/8/layout/hierarchy1"/>
    <dgm:cxn modelId="{6B6F5A40-9D56-4A7F-B035-F457D8865A9A}" type="presParOf" srcId="{A1D639BC-9CAC-47B6-8D0B-C41F93792E2D}" destId="{EC2A0332-3256-443E-A47D-D06C41D9D497}" srcOrd="1" destOrd="0" presId="urn:microsoft.com/office/officeart/2005/8/layout/hierarchy1"/>
    <dgm:cxn modelId="{050D2AC2-D1C7-439B-9885-98B1814928EB}" type="presParOf" srcId="{F21C9882-65FD-47E2-9539-929CE40B0918}" destId="{65CD24C2-7F72-4974-9EF0-E1D43978299C}" srcOrd="1" destOrd="0" presId="urn:microsoft.com/office/officeart/2005/8/layout/hierarchy1"/>
    <dgm:cxn modelId="{359001C1-4EA2-4274-9811-CCD307EBD4AC}" type="presParOf" srcId="{65CD24C2-7F72-4974-9EF0-E1D43978299C}" destId="{8CA05BE8-6D4B-4A78-A384-B6BB33287A1E}" srcOrd="0" destOrd="0" presId="urn:microsoft.com/office/officeart/2005/8/layout/hierarchy1"/>
    <dgm:cxn modelId="{97E57753-9AF9-4456-8DA0-461E0BC298B5}" type="presParOf" srcId="{65CD24C2-7F72-4974-9EF0-E1D43978299C}" destId="{A6F30759-0637-4DAE-AE73-3C076880A378}" srcOrd="1" destOrd="0" presId="urn:microsoft.com/office/officeart/2005/8/layout/hierarchy1"/>
    <dgm:cxn modelId="{971DB53B-4928-4669-97FC-A06130E3C002}" type="presParOf" srcId="{A6F30759-0637-4DAE-AE73-3C076880A378}" destId="{52141F19-F961-4022-983C-3B09CD38270E}" srcOrd="0" destOrd="0" presId="urn:microsoft.com/office/officeart/2005/8/layout/hierarchy1"/>
    <dgm:cxn modelId="{023D35D2-BC5E-4C94-B88C-A070D9A2194B}" type="presParOf" srcId="{52141F19-F961-4022-983C-3B09CD38270E}" destId="{B0B3A566-ABAF-4C97-8B9F-FA8AA08950FE}" srcOrd="0" destOrd="0" presId="urn:microsoft.com/office/officeart/2005/8/layout/hierarchy1"/>
    <dgm:cxn modelId="{F3E64C17-055E-4C58-8284-8E5394D382EF}" type="presParOf" srcId="{52141F19-F961-4022-983C-3B09CD38270E}" destId="{4E0911A4-F58B-43C4-807B-73709A425E0B}" srcOrd="1" destOrd="0" presId="urn:microsoft.com/office/officeart/2005/8/layout/hierarchy1"/>
    <dgm:cxn modelId="{7D0FEB00-440D-46B7-85B9-3C411BEC6BC1}" type="presParOf" srcId="{A6F30759-0637-4DAE-AE73-3C076880A378}" destId="{C82C32CD-A130-4D19-8ABB-93F8A27D0C68}" srcOrd="1" destOrd="0" presId="urn:microsoft.com/office/officeart/2005/8/layout/hierarchy1"/>
    <dgm:cxn modelId="{85C0F8B5-32B5-4103-B713-2FE7D5D24400}" type="presParOf" srcId="{65CD24C2-7F72-4974-9EF0-E1D43978299C}" destId="{CB5494AC-97BD-4FB0-ABFB-018374AF4B53}" srcOrd="2" destOrd="0" presId="urn:microsoft.com/office/officeart/2005/8/layout/hierarchy1"/>
    <dgm:cxn modelId="{E03D6CE1-BB9C-4064-AC4F-C23097FEB82B}" type="presParOf" srcId="{65CD24C2-7F72-4974-9EF0-E1D43978299C}" destId="{C9E6579E-8B0B-46D0-B788-899C48AC688E}" srcOrd="3" destOrd="0" presId="urn:microsoft.com/office/officeart/2005/8/layout/hierarchy1"/>
    <dgm:cxn modelId="{013AC13A-B6FB-41E2-86DD-702AA44F08DA}" type="presParOf" srcId="{C9E6579E-8B0B-46D0-B788-899C48AC688E}" destId="{47C8AB57-D8EB-4408-944B-A97C930F654B}" srcOrd="0" destOrd="0" presId="urn:microsoft.com/office/officeart/2005/8/layout/hierarchy1"/>
    <dgm:cxn modelId="{51D2A11D-9A5B-4BCC-9F23-5AFBA2E0ED80}" type="presParOf" srcId="{47C8AB57-D8EB-4408-944B-A97C930F654B}" destId="{F36DD43C-0B4A-4C4B-9A2A-77FC7ABE7E68}" srcOrd="0" destOrd="0" presId="urn:microsoft.com/office/officeart/2005/8/layout/hierarchy1"/>
    <dgm:cxn modelId="{3C9B2DDF-FC17-40B9-8CC9-7E5E81D33EA6}" type="presParOf" srcId="{47C8AB57-D8EB-4408-944B-A97C930F654B}" destId="{32FCDBAD-5DF3-493D-B2C4-11178449BFE2}" srcOrd="1" destOrd="0" presId="urn:microsoft.com/office/officeart/2005/8/layout/hierarchy1"/>
    <dgm:cxn modelId="{A1011145-272F-4880-9AD9-E5A11B783BF4}" type="presParOf" srcId="{C9E6579E-8B0B-46D0-B788-899C48AC688E}" destId="{25452101-B97D-4155-829B-60735B93099F}" srcOrd="1" destOrd="0" presId="urn:microsoft.com/office/officeart/2005/8/layout/hierarchy1"/>
    <dgm:cxn modelId="{330B7EDC-AE5E-4B21-AC37-F4FA6D9723C1}" type="presParOf" srcId="{65CD24C2-7F72-4974-9EF0-E1D43978299C}" destId="{51539630-3648-4438-8B6D-47666B19C15F}" srcOrd="4" destOrd="0" presId="urn:microsoft.com/office/officeart/2005/8/layout/hierarchy1"/>
    <dgm:cxn modelId="{2F5E188E-F540-4FF2-8463-8E83233D150F}" type="presParOf" srcId="{65CD24C2-7F72-4974-9EF0-E1D43978299C}" destId="{67CFD753-9897-4CF1-93D8-F9CDCA92C314}" srcOrd="5" destOrd="0" presId="urn:microsoft.com/office/officeart/2005/8/layout/hierarchy1"/>
    <dgm:cxn modelId="{D630E4EA-EC65-4AE7-8D85-CAE3FF80E5DD}" type="presParOf" srcId="{67CFD753-9897-4CF1-93D8-F9CDCA92C314}" destId="{11787131-2CC0-4023-81EE-2113EEB01607}" srcOrd="0" destOrd="0" presId="urn:microsoft.com/office/officeart/2005/8/layout/hierarchy1"/>
    <dgm:cxn modelId="{C67F9398-3DAE-4417-A34F-E3337E0A0D54}" type="presParOf" srcId="{11787131-2CC0-4023-81EE-2113EEB01607}" destId="{D42E9565-1026-4F65-B720-A589F6233D28}" srcOrd="0" destOrd="0" presId="urn:microsoft.com/office/officeart/2005/8/layout/hierarchy1"/>
    <dgm:cxn modelId="{F2941313-4CAE-4D07-A7E2-4B0A460D427C}" type="presParOf" srcId="{11787131-2CC0-4023-81EE-2113EEB01607}" destId="{3E99AD22-23A6-4E6F-AE85-0F2E3EA66BFD}" srcOrd="1" destOrd="0" presId="urn:microsoft.com/office/officeart/2005/8/layout/hierarchy1"/>
    <dgm:cxn modelId="{C2CF6777-B201-425E-B841-9E539CB0E0FF}" type="presParOf" srcId="{67CFD753-9897-4CF1-93D8-F9CDCA92C314}" destId="{20FAAD5A-2A5A-4C56-8D5B-86D9E4DF987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91FCA6-B2FA-4CCA-AB38-8EDED52808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C2C7F40-8083-45FB-8311-7E47C1C93AFC}">
      <dgm:prSet phldrT="[Text]"/>
      <dgm:spPr/>
      <dgm:t>
        <a:bodyPr/>
        <a:lstStyle/>
        <a:p>
          <a:r>
            <a:rPr lang="en-US" dirty="0"/>
            <a:t>Finance Division</a:t>
          </a:r>
        </a:p>
        <a:p>
          <a:r>
            <a:rPr lang="en-US" b="0" dirty="0"/>
            <a:t>CFO</a:t>
          </a:r>
        </a:p>
        <a:p>
          <a:r>
            <a:rPr lang="en-US" dirty="0"/>
            <a:t>Angie Banks  </a:t>
          </a:r>
        </a:p>
      </dgm:t>
    </dgm:pt>
    <dgm:pt modelId="{1C4C2611-3827-4A83-BED8-C4042917CB21}" type="parTrans" cxnId="{AEAAC9D5-8678-4F9F-9BA9-57D05C5A972E}">
      <dgm:prSet/>
      <dgm:spPr/>
      <dgm:t>
        <a:bodyPr/>
        <a:lstStyle/>
        <a:p>
          <a:endParaRPr lang="en-US"/>
        </a:p>
      </dgm:t>
    </dgm:pt>
    <dgm:pt modelId="{6DAFCC4A-1714-46BE-A044-3F82026C5E4B}" type="sibTrans" cxnId="{AEAAC9D5-8678-4F9F-9BA9-57D05C5A972E}">
      <dgm:prSet/>
      <dgm:spPr/>
      <dgm:t>
        <a:bodyPr/>
        <a:lstStyle/>
        <a:p>
          <a:endParaRPr lang="en-US"/>
        </a:p>
      </dgm:t>
    </dgm:pt>
    <dgm:pt modelId="{29391D7D-A8EF-4125-A5C9-1B4D70FC0ECC}">
      <dgm:prSet phldrT="[Text]"/>
      <dgm:spPr/>
      <dgm:t>
        <a:bodyPr/>
        <a:lstStyle/>
        <a:p>
          <a:r>
            <a:rPr lang="en-US" b="0" dirty="0"/>
            <a:t>Fiscal Control Department Fiscal Control Director</a:t>
          </a:r>
        </a:p>
        <a:p>
          <a:r>
            <a:rPr lang="en-US" dirty="0"/>
            <a:t>Charles Ellis</a:t>
          </a:r>
        </a:p>
        <a:p>
          <a:endParaRPr lang="en-US" dirty="0"/>
        </a:p>
      </dgm:t>
    </dgm:pt>
    <dgm:pt modelId="{3B9C132C-BA74-4BBE-A39B-94FA7E275378}" type="parTrans" cxnId="{C3F7E125-17E2-48B8-93DA-75BEAC5FED6B}">
      <dgm:prSet/>
      <dgm:spPr/>
      <dgm:t>
        <a:bodyPr/>
        <a:lstStyle/>
        <a:p>
          <a:endParaRPr lang="en-US"/>
        </a:p>
      </dgm:t>
    </dgm:pt>
    <dgm:pt modelId="{C8021431-A472-4DD6-A4BE-856C8A0E0AE7}" type="sibTrans" cxnId="{C3F7E125-17E2-48B8-93DA-75BEAC5FED6B}">
      <dgm:prSet/>
      <dgm:spPr/>
      <dgm:t>
        <a:bodyPr/>
        <a:lstStyle/>
        <a:p>
          <a:endParaRPr lang="en-US"/>
        </a:p>
      </dgm:t>
    </dgm:pt>
    <dgm:pt modelId="{EEC1BDE7-B3AA-4051-BB53-AD907AC240B1}">
      <dgm:prSet/>
      <dgm:spPr/>
      <dgm:t>
        <a:bodyPr/>
        <a:lstStyle/>
        <a:p>
          <a:r>
            <a:rPr lang="en-US" b="0" dirty="0"/>
            <a:t>Risk Manager</a:t>
          </a:r>
        </a:p>
        <a:p>
          <a:r>
            <a:rPr lang="en-US" dirty="0"/>
            <a:t>Ruth Carnoske</a:t>
          </a:r>
        </a:p>
      </dgm:t>
    </dgm:pt>
    <dgm:pt modelId="{B491C60F-7A09-4216-A53A-88B35454A123}" type="parTrans" cxnId="{1099362E-104A-4FCA-86DA-677D0E3CF709}">
      <dgm:prSet/>
      <dgm:spPr/>
      <dgm:t>
        <a:bodyPr/>
        <a:lstStyle/>
        <a:p>
          <a:endParaRPr lang="en-US"/>
        </a:p>
      </dgm:t>
    </dgm:pt>
    <dgm:pt modelId="{59E77235-872C-4B6D-BA28-851DBEDDE011}" type="sibTrans" cxnId="{1099362E-104A-4FCA-86DA-677D0E3CF709}">
      <dgm:prSet/>
      <dgm:spPr/>
      <dgm:t>
        <a:bodyPr/>
        <a:lstStyle/>
        <a:p>
          <a:endParaRPr lang="en-US"/>
        </a:p>
      </dgm:t>
    </dgm:pt>
    <dgm:pt modelId="{A01106C8-0DD1-4CC8-A1D4-9E4CEA7BB018}" type="pres">
      <dgm:prSet presAssocID="{F091FCA6-B2FA-4CCA-AB38-8EDED528080E}" presName="hierChild1" presStyleCnt="0">
        <dgm:presLayoutVars>
          <dgm:chPref val="1"/>
          <dgm:dir/>
          <dgm:animOne val="branch"/>
          <dgm:animLvl val="lvl"/>
          <dgm:resizeHandles/>
        </dgm:presLayoutVars>
      </dgm:prSet>
      <dgm:spPr/>
    </dgm:pt>
    <dgm:pt modelId="{C8AE200E-B02F-4B5B-957B-16A2923D0816}" type="pres">
      <dgm:prSet presAssocID="{5C2C7F40-8083-45FB-8311-7E47C1C93AFC}" presName="hierRoot1" presStyleCnt="0"/>
      <dgm:spPr/>
    </dgm:pt>
    <dgm:pt modelId="{9094E62B-9167-4EEC-90BE-6BC5DE72FEB7}" type="pres">
      <dgm:prSet presAssocID="{5C2C7F40-8083-45FB-8311-7E47C1C93AFC}" presName="composite" presStyleCnt="0"/>
      <dgm:spPr/>
    </dgm:pt>
    <dgm:pt modelId="{FAAB7D8A-858C-42E7-BEB9-B76BAA5FFA1A}" type="pres">
      <dgm:prSet presAssocID="{5C2C7F40-8083-45FB-8311-7E47C1C93AFC}" presName="background" presStyleLbl="node0" presStyleIdx="0" presStyleCnt="1"/>
      <dgm:spPr/>
    </dgm:pt>
    <dgm:pt modelId="{04E3D133-C81C-4E4A-893E-D19F7753F5AD}" type="pres">
      <dgm:prSet presAssocID="{5C2C7F40-8083-45FB-8311-7E47C1C93AFC}" presName="text" presStyleLbl="fgAcc0" presStyleIdx="0" presStyleCnt="1">
        <dgm:presLayoutVars>
          <dgm:chPref val="3"/>
        </dgm:presLayoutVars>
      </dgm:prSet>
      <dgm:spPr/>
    </dgm:pt>
    <dgm:pt modelId="{FD0C5CEF-8E04-4845-986A-A61065F81E1F}" type="pres">
      <dgm:prSet presAssocID="{5C2C7F40-8083-45FB-8311-7E47C1C93AFC}" presName="hierChild2" presStyleCnt="0"/>
      <dgm:spPr/>
    </dgm:pt>
    <dgm:pt modelId="{D06E707F-3D8D-42DA-9CF6-4C802B38FACA}" type="pres">
      <dgm:prSet presAssocID="{3B9C132C-BA74-4BBE-A39B-94FA7E275378}" presName="Name10" presStyleLbl="parChTrans1D2" presStyleIdx="0" presStyleCnt="1"/>
      <dgm:spPr/>
    </dgm:pt>
    <dgm:pt modelId="{F21C9882-65FD-47E2-9539-929CE40B0918}" type="pres">
      <dgm:prSet presAssocID="{29391D7D-A8EF-4125-A5C9-1B4D70FC0ECC}" presName="hierRoot2" presStyleCnt="0"/>
      <dgm:spPr/>
    </dgm:pt>
    <dgm:pt modelId="{A1D639BC-9CAC-47B6-8D0B-C41F93792E2D}" type="pres">
      <dgm:prSet presAssocID="{29391D7D-A8EF-4125-A5C9-1B4D70FC0ECC}" presName="composite2" presStyleCnt="0"/>
      <dgm:spPr/>
    </dgm:pt>
    <dgm:pt modelId="{E82BBD3D-6656-4DE1-BD24-D4DC00D0BAF8}" type="pres">
      <dgm:prSet presAssocID="{29391D7D-A8EF-4125-A5C9-1B4D70FC0ECC}" presName="background2" presStyleLbl="node2" presStyleIdx="0" presStyleCnt="1"/>
      <dgm:spPr/>
    </dgm:pt>
    <dgm:pt modelId="{EC2A0332-3256-443E-A47D-D06C41D9D497}" type="pres">
      <dgm:prSet presAssocID="{29391D7D-A8EF-4125-A5C9-1B4D70FC0ECC}" presName="text2" presStyleLbl="fgAcc2" presStyleIdx="0" presStyleCnt="1">
        <dgm:presLayoutVars>
          <dgm:chPref val="3"/>
        </dgm:presLayoutVars>
      </dgm:prSet>
      <dgm:spPr/>
    </dgm:pt>
    <dgm:pt modelId="{65CD24C2-7F72-4974-9EF0-E1D43978299C}" type="pres">
      <dgm:prSet presAssocID="{29391D7D-A8EF-4125-A5C9-1B4D70FC0ECC}" presName="hierChild3" presStyleCnt="0"/>
      <dgm:spPr/>
    </dgm:pt>
    <dgm:pt modelId="{8CA05BE8-6D4B-4A78-A384-B6BB33287A1E}" type="pres">
      <dgm:prSet presAssocID="{B491C60F-7A09-4216-A53A-88B35454A123}" presName="Name17" presStyleLbl="parChTrans1D3" presStyleIdx="0" presStyleCnt="1"/>
      <dgm:spPr/>
    </dgm:pt>
    <dgm:pt modelId="{A6F30759-0637-4DAE-AE73-3C076880A378}" type="pres">
      <dgm:prSet presAssocID="{EEC1BDE7-B3AA-4051-BB53-AD907AC240B1}" presName="hierRoot3" presStyleCnt="0"/>
      <dgm:spPr/>
    </dgm:pt>
    <dgm:pt modelId="{52141F19-F961-4022-983C-3B09CD38270E}" type="pres">
      <dgm:prSet presAssocID="{EEC1BDE7-B3AA-4051-BB53-AD907AC240B1}" presName="composite3" presStyleCnt="0"/>
      <dgm:spPr/>
    </dgm:pt>
    <dgm:pt modelId="{B0B3A566-ABAF-4C97-8B9F-FA8AA08950FE}" type="pres">
      <dgm:prSet presAssocID="{EEC1BDE7-B3AA-4051-BB53-AD907AC240B1}" presName="background3" presStyleLbl="node3" presStyleIdx="0" presStyleCnt="1"/>
      <dgm:spPr/>
    </dgm:pt>
    <dgm:pt modelId="{4E0911A4-F58B-43C4-807B-73709A425E0B}" type="pres">
      <dgm:prSet presAssocID="{EEC1BDE7-B3AA-4051-BB53-AD907AC240B1}" presName="text3" presStyleLbl="fgAcc3" presStyleIdx="0" presStyleCnt="1">
        <dgm:presLayoutVars>
          <dgm:chPref val="3"/>
        </dgm:presLayoutVars>
      </dgm:prSet>
      <dgm:spPr/>
    </dgm:pt>
    <dgm:pt modelId="{C82C32CD-A130-4D19-8ABB-93F8A27D0C68}" type="pres">
      <dgm:prSet presAssocID="{EEC1BDE7-B3AA-4051-BB53-AD907AC240B1}" presName="hierChild4" presStyleCnt="0"/>
      <dgm:spPr/>
    </dgm:pt>
  </dgm:ptLst>
  <dgm:cxnLst>
    <dgm:cxn modelId="{4A0EF90B-6071-441C-AC95-1FE6B88586CB}" type="presOf" srcId="{3B9C132C-BA74-4BBE-A39B-94FA7E275378}" destId="{D06E707F-3D8D-42DA-9CF6-4C802B38FACA}" srcOrd="0" destOrd="0" presId="urn:microsoft.com/office/officeart/2005/8/layout/hierarchy1"/>
    <dgm:cxn modelId="{C3F7E125-17E2-48B8-93DA-75BEAC5FED6B}" srcId="{5C2C7F40-8083-45FB-8311-7E47C1C93AFC}" destId="{29391D7D-A8EF-4125-A5C9-1B4D70FC0ECC}" srcOrd="0" destOrd="0" parTransId="{3B9C132C-BA74-4BBE-A39B-94FA7E275378}" sibTransId="{C8021431-A472-4DD6-A4BE-856C8A0E0AE7}"/>
    <dgm:cxn modelId="{285DF52C-6732-4CFD-A4A7-658533020A34}" type="presOf" srcId="{29391D7D-A8EF-4125-A5C9-1B4D70FC0ECC}" destId="{EC2A0332-3256-443E-A47D-D06C41D9D497}" srcOrd="0" destOrd="0" presId="urn:microsoft.com/office/officeart/2005/8/layout/hierarchy1"/>
    <dgm:cxn modelId="{1099362E-104A-4FCA-86DA-677D0E3CF709}" srcId="{29391D7D-A8EF-4125-A5C9-1B4D70FC0ECC}" destId="{EEC1BDE7-B3AA-4051-BB53-AD907AC240B1}" srcOrd="0" destOrd="0" parTransId="{B491C60F-7A09-4216-A53A-88B35454A123}" sibTransId="{59E77235-872C-4B6D-BA28-851DBEDDE011}"/>
    <dgm:cxn modelId="{8A1B6934-5437-490D-9CA0-16A4EF277AAA}" type="presOf" srcId="{5C2C7F40-8083-45FB-8311-7E47C1C93AFC}" destId="{04E3D133-C81C-4E4A-893E-D19F7753F5AD}" srcOrd="0" destOrd="0" presId="urn:microsoft.com/office/officeart/2005/8/layout/hierarchy1"/>
    <dgm:cxn modelId="{6B8FB1B3-7298-47BE-993A-BDF735FF1F8B}" type="presOf" srcId="{EEC1BDE7-B3AA-4051-BB53-AD907AC240B1}" destId="{4E0911A4-F58B-43C4-807B-73709A425E0B}" srcOrd="0" destOrd="0" presId="urn:microsoft.com/office/officeart/2005/8/layout/hierarchy1"/>
    <dgm:cxn modelId="{8C43ACC4-8F2A-4DA4-86E4-8E8AB35BF827}" type="presOf" srcId="{B491C60F-7A09-4216-A53A-88B35454A123}" destId="{8CA05BE8-6D4B-4A78-A384-B6BB33287A1E}" srcOrd="0" destOrd="0" presId="urn:microsoft.com/office/officeart/2005/8/layout/hierarchy1"/>
    <dgm:cxn modelId="{AEAAC9D5-8678-4F9F-9BA9-57D05C5A972E}" srcId="{F091FCA6-B2FA-4CCA-AB38-8EDED528080E}" destId="{5C2C7F40-8083-45FB-8311-7E47C1C93AFC}" srcOrd="0" destOrd="0" parTransId="{1C4C2611-3827-4A83-BED8-C4042917CB21}" sibTransId="{6DAFCC4A-1714-46BE-A044-3F82026C5E4B}"/>
    <dgm:cxn modelId="{3C24CEF8-7DEE-48A2-9D14-F0FC8722BF7F}" type="presOf" srcId="{F091FCA6-B2FA-4CCA-AB38-8EDED528080E}" destId="{A01106C8-0DD1-4CC8-A1D4-9E4CEA7BB018}" srcOrd="0" destOrd="0" presId="urn:microsoft.com/office/officeart/2005/8/layout/hierarchy1"/>
    <dgm:cxn modelId="{4476AECB-E688-442E-ADAF-C22DF0101FAC}" type="presParOf" srcId="{A01106C8-0DD1-4CC8-A1D4-9E4CEA7BB018}" destId="{C8AE200E-B02F-4B5B-957B-16A2923D0816}" srcOrd="0" destOrd="0" presId="urn:microsoft.com/office/officeart/2005/8/layout/hierarchy1"/>
    <dgm:cxn modelId="{E137661A-C068-4C2A-99D3-BCFB70978142}" type="presParOf" srcId="{C8AE200E-B02F-4B5B-957B-16A2923D0816}" destId="{9094E62B-9167-4EEC-90BE-6BC5DE72FEB7}" srcOrd="0" destOrd="0" presId="urn:microsoft.com/office/officeart/2005/8/layout/hierarchy1"/>
    <dgm:cxn modelId="{76B9D9CD-9CCE-446E-9716-159393BD9919}" type="presParOf" srcId="{9094E62B-9167-4EEC-90BE-6BC5DE72FEB7}" destId="{FAAB7D8A-858C-42E7-BEB9-B76BAA5FFA1A}" srcOrd="0" destOrd="0" presId="urn:microsoft.com/office/officeart/2005/8/layout/hierarchy1"/>
    <dgm:cxn modelId="{3EDE5E75-7326-47AC-BD64-D915D4D0E499}" type="presParOf" srcId="{9094E62B-9167-4EEC-90BE-6BC5DE72FEB7}" destId="{04E3D133-C81C-4E4A-893E-D19F7753F5AD}" srcOrd="1" destOrd="0" presId="urn:microsoft.com/office/officeart/2005/8/layout/hierarchy1"/>
    <dgm:cxn modelId="{05086F96-0E37-4AB1-8DCA-6E3B662ABABE}" type="presParOf" srcId="{C8AE200E-B02F-4B5B-957B-16A2923D0816}" destId="{FD0C5CEF-8E04-4845-986A-A61065F81E1F}" srcOrd="1" destOrd="0" presId="urn:microsoft.com/office/officeart/2005/8/layout/hierarchy1"/>
    <dgm:cxn modelId="{132B078D-8A9D-4E61-82F9-620E0B3C8E00}" type="presParOf" srcId="{FD0C5CEF-8E04-4845-986A-A61065F81E1F}" destId="{D06E707F-3D8D-42DA-9CF6-4C802B38FACA}" srcOrd="0" destOrd="0" presId="urn:microsoft.com/office/officeart/2005/8/layout/hierarchy1"/>
    <dgm:cxn modelId="{BB180ABD-A457-426F-A02F-2C4587F30519}" type="presParOf" srcId="{FD0C5CEF-8E04-4845-986A-A61065F81E1F}" destId="{F21C9882-65FD-47E2-9539-929CE40B0918}" srcOrd="1" destOrd="0" presId="urn:microsoft.com/office/officeart/2005/8/layout/hierarchy1"/>
    <dgm:cxn modelId="{5F7477F3-FE23-4619-9419-45563173D6A5}" type="presParOf" srcId="{F21C9882-65FD-47E2-9539-929CE40B0918}" destId="{A1D639BC-9CAC-47B6-8D0B-C41F93792E2D}" srcOrd="0" destOrd="0" presId="urn:microsoft.com/office/officeart/2005/8/layout/hierarchy1"/>
    <dgm:cxn modelId="{839A3640-B74A-4A60-9107-BB153A1D3F60}" type="presParOf" srcId="{A1D639BC-9CAC-47B6-8D0B-C41F93792E2D}" destId="{E82BBD3D-6656-4DE1-BD24-D4DC00D0BAF8}" srcOrd="0" destOrd="0" presId="urn:microsoft.com/office/officeart/2005/8/layout/hierarchy1"/>
    <dgm:cxn modelId="{6B6F5A40-9D56-4A7F-B035-F457D8865A9A}" type="presParOf" srcId="{A1D639BC-9CAC-47B6-8D0B-C41F93792E2D}" destId="{EC2A0332-3256-443E-A47D-D06C41D9D497}" srcOrd="1" destOrd="0" presId="urn:microsoft.com/office/officeart/2005/8/layout/hierarchy1"/>
    <dgm:cxn modelId="{050D2AC2-D1C7-439B-9885-98B1814928EB}" type="presParOf" srcId="{F21C9882-65FD-47E2-9539-929CE40B0918}" destId="{65CD24C2-7F72-4974-9EF0-E1D43978299C}" srcOrd="1" destOrd="0" presId="urn:microsoft.com/office/officeart/2005/8/layout/hierarchy1"/>
    <dgm:cxn modelId="{359001C1-4EA2-4274-9811-CCD307EBD4AC}" type="presParOf" srcId="{65CD24C2-7F72-4974-9EF0-E1D43978299C}" destId="{8CA05BE8-6D4B-4A78-A384-B6BB33287A1E}" srcOrd="0" destOrd="0" presId="urn:microsoft.com/office/officeart/2005/8/layout/hierarchy1"/>
    <dgm:cxn modelId="{97E57753-9AF9-4456-8DA0-461E0BC298B5}" type="presParOf" srcId="{65CD24C2-7F72-4974-9EF0-E1D43978299C}" destId="{A6F30759-0637-4DAE-AE73-3C076880A378}" srcOrd="1" destOrd="0" presId="urn:microsoft.com/office/officeart/2005/8/layout/hierarchy1"/>
    <dgm:cxn modelId="{971DB53B-4928-4669-97FC-A06130E3C002}" type="presParOf" srcId="{A6F30759-0637-4DAE-AE73-3C076880A378}" destId="{52141F19-F961-4022-983C-3B09CD38270E}" srcOrd="0" destOrd="0" presId="urn:microsoft.com/office/officeart/2005/8/layout/hierarchy1"/>
    <dgm:cxn modelId="{023D35D2-BC5E-4C94-B88C-A070D9A2194B}" type="presParOf" srcId="{52141F19-F961-4022-983C-3B09CD38270E}" destId="{B0B3A566-ABAF-4C97-8B9F-FA8AA08950FE}" srcOrd="0" destOrd="0" presId="urn:microsoft.com/office/officeart/2005/8/layout/hierarchy1"/>
    <dgm:cxn modelId="{F3E64C17-055E-4C58-8284-8E5394D382EF}" type="presParOf" srcId="{52141F19-F961-4022-983C-3B09CD38270E}" destId="{4E0911A4-F58B-43C4-807B-73709A425E0B}" srcOrd="1" destOrd="0" presId="urn:microsoft.com/office/officeart/2005/8/layout/hierarchy1"/>
    <dgm:cxn modelId="{7D0FEB00-440D-46B7-85B9-3C411BEC6BC1}" type="presParOf" srcId="{A6F30759-0637-4DAE-AE73-3C076880A378}" destId="{C82C32CD-A130-4D19-8ABB-93F8A27D0C6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91FCA6-B2FA-4CCA-AB38-8EDED52808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C2C7F40-8083-45FB-8311-7E47C1C93AFC}">
      <dgm:prSet phldrT="[Text]"/>
      <dgm:spPr/>
      <dgm:t>
        <a:bodyPr/>
        <a:lstStyle/>
        <a:p>
          <a:r>
            <a:rPr lang="en-US" dirty="0">
              <a:latin typeface="Calibri" panose="020F0502020204030204" pitchFamily="34" charset="0"/>
            </a:rPr>
            <a:t>Finance Division</a:t>
          </a:r>
        </a:p>
        <a:p>
          <a:r>
            <a:rPr lang="en-US" dirty="0">
              <a:latin typeface="Calibri" panose="020F0502020204030204" pitchFamily="34" charset="0"/>
            </a:rPr>
            <a:t>CFO </a:t>
          </a:r>
        </a:p>
        <a:p>
          <a:r>
            <a:rPr lang="en-US" dirty="0">
              <a:latin typeface="Calibri" panose="020F0502020204030204" pitchFamily="34" charset="0"/>
            </a:rPr>
            <a:t>Angie Banks  </a:t>
          </a:r>
        </a:p>
      </dgm:t>
    </dgm:pt>
    <dgm:pt modelId="{1C4C2611-3827-4A83-BED8-C4042917CB21}" type="parTrans" cxnId="{AEAAC9D5-8678-4F9F-9BA9-57D05C5A972E}">
      <dgm:prSet/>
      <dgm:spPr/>
      <dgm:t>
        <a:bodyPr/>
        <a:lstStyle/>
        <a:p>
          <a:endParaRPr lang="en-US"/>
        </a:p>
      </dgm:t>
    </dgm:pt>
    <dgm:pt modelId="{6DAFCC4A-1714-46BE-A044-3F82026C5E4B}" type="sibTrans" cxnId="{AEAAC9D5-8678-4F9F-9BA9-57D05C5A972E}">
      <dgm:prSet/>
      <dgm:spPr/>
      <dgm:t>
        <a:bodyPr/>
        <a:lstStyle/>
        <a:p>
          <a:endParaRPr lang="en-US"/>
        </a:p>
      </dgm:t>
    </dgm:pt>
    <dgm:pt modelId="{29391D7D-A8EF-4125-A5C9-1B4D70FC0ECC}">
      <dgm:prSet phldrT="[Text]"/>
      <dgm:spPr/>
      <dgm:t>
        <a:bodyPr/>
        <a:lstStyle/>
        <a:p>
          <a:r>
            <a:rPr lang="en-US" dirty="0">
              <a:latin typeface="Calibri" panose="020F0502020204030204" pitchFamily="34" charset="0"/>
            </a:rPr>
            <a:t>Treasurer’s Office</a:t>
          </a:r>
        </a:p>
        <a:p>
          <a:r>
            <a:rPr lang="en-US" dirty="0">
              <a:latin typeface="Calibri" panose="020F0502020204030204" pitchFamily="34" charset="0"/>
            </a:rPr>
            <a:t>Manager</a:t>
          </a:r>
        </a:p>
        <a:p>
          <a:r>
            <a:rPr lang="en-US" dirty="0">
              <a:latin typeface="Calibri" panose="020F0502020204030204" pitchFamily="34" charset="0"/>
            </a:rPr>
            <a:t>Donna Johnson</a:t>
          </a:r>
        </a:p>
      </dgm:t>
    </dgm:pt>
    <dgm:pt modelId="{3B9C132C-BA74-4BBE-A39B-94FA7E275378}" type="parTrans" cxnId="{C3F7E125-17E2-48B8-93DA-75BEAC5FED6B}">
      <dgm:prSet/>
      <dgm:spPr/>
      <dgm:t>
        <a:bodyPr/>
        <a:lstStyle/>
        <a:p>
          <a:endParaRPr lang="en-US"/>
        </a:p>
      </dgm:t>
    </dgm:pt>
    <dgm:pt modelId="{C8021431-A472-4DD6-A4BE-856C8A0E0AE7}" type="sibTrans" cxnId="{C3F7E125-17E2-48B8-93DA-75BEAC5FED6B}">
      <dgm:prSet/>
      <dgm:spPr/>
      <dgm:t>
        <a:bodyPr/>
        <a:lstStyle/>
        <a:p>
          <a:endParaRPr lang="en-US"/>
        </a:p>
      </dgm:t>
    </dgm:pt>
    <dgm:pt modelId="{BE8E0627-FA62-44A8-B0EE-DB18922C5FC7}">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Treasury Analyst</a:t>
          </a: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rPr>
            <a:t>Ericka Logan</a:t>
          </a:r>
        </a:p>
      </dgm:t>
    </dgm:pt>
    <dgm:pt modelId="{A911C223-9552-4846-A182-E41630DC0D4B}" type="sibTrans" cxnId="{6231087C-FDC5-47CB-BB52-8F809995F004}">
      <dgm:prSet/>
      <dgm:spPr/>
      <dgm:t>
        <a:bodyPr/>
        <a:lstStyle/>
        <a:p>
          <a:endParaRPr lang="en-US"/>
        </a:p>
      </dgm:t>
    </dgm:pt>
    <dgm:pt modelId="{458F8593-D8A7-4D63-A83C-D258305653F9}" type="parTrans" cxnId="{6231087C-FDC5-47CB-BB52-8F809995F004}">
      <dgm:prSet/>
      <dgm:spPr/>
      <dgm:t>
        <a:bodyPr/>
        <a:lstStyle/>
        <a:p>
          <a:endParaRPr lang="en-US"/>
        </a:p>
      </dgm:t>
    </dgm:pt>
    <dgm:pt modelId="{0BE55813-C387-4A05-93AC-218B67787B71}">
      <dgm:prSet/>
      <dgm:spPr/>
      <dgm:t>
        <a:bodyPr/>
        <a:lstStyle/>
        <a:p>
          <a:pPr lvl="0" defTabSz="666750">
            <a:lnSpc>
              <a:spcPct val="90000"/>
            </a:lnSpc>
            <a:spcBef>
              <a:spcPct val="0"/>
            </a:spcBef>
            <a:spcAft>
              <a:spcPct val="35000"/>
            </a:spcAft>
          </a:pPr>
          <a:r>
            <a:rPr lang="en-US" dirty="0">
              <a:latin typeface="Calibri" panose="020F0502020204030204" pitchFamily="34" charset="0"/>
            </a:rPr>
            <a:t>Cashier</a:t>
          </a:r>
        </a:p>
        <a:p>
          <a:pPr lvl="0" defTabSz="666750">
            <a:lnSpc>
              <a:spcPct val="90000"/>
            </a:lnSpc>
            <a:spcBef>
              <a:spcPct val="0"/>
            </a:spcBef>
            <a:spcAft>
              <a:spcPct val="35000"/>
            </a:spcAft>
          </a:pPr>
          <a:r>
            <a:rPr lang="en-US" dirty="0">
              <a:latin typeface="Calibri" panose="020F0502020204030204" pitchFamily="34" charset="0"/>
            </a:rPr>
            <a:t>Derwin Jordan</a:t>
          </a:r>
        </a:p>
      </dgm:t>
    </dgm:pt>
    <dgm:pt modelId="{86ABC86D-69E7-4560-90CE-FC76F6B547B8}" type="parTrans" cxnId="{14A70441-CCF9-4A43-B969-A8C5CE41D4F5}">
      <dgm:prSet/>
      <dgm:spPr/>
      <dgm:t>
        <a:bodyPr/>
        <a:lstStyle/>
        <a:p>
          <a:endParaRPr lang="en-US"/>
        </a:p>
      </dgm:t>
    </dgm:pt>
    <dgm:pt modelId="{BCA8502C-9FC7-41FC-B2D3-43FF8D31BBC0}" type="sibTrans" cxnId="{14A70441-CCF9-4A43-B969-A8C5CE41D4F5}">
      <dgm:prSet/>
      <dgm:spPr/>
      <dgm:t>
        <a:bodyPr/>
        <a:lstStyle/>
        <a:p>
          <a:endParaRPr lang="en-US"/>
        </a:p>
      </dgm:t>
    </dgm:pt>
    <dgm:pt modelId="{A01106C8-0DD1-4CC8-A1D4-9E4CEA7BB018}" type="pres">
      <dgm:prSet presAssocID="{F091FCA6-B2FA-4CCA-AB38-8EDED528080E}" presName="hierChild1" presStyleCnt="0">
        <dgm:presLayoutVars>
          <dgm:chPref val="1"/>
          <dgm:dir/>
          <dgm:animOne val="branch"/>
          <dgm:animLvl val="lvl"/>
          <dgm:resizeHandles/>
        </dgm:presLayoutVars>
      </dgm:prSet>
      <dgm:spPr/>
    </dgm:pt>
    <dgm:pt modelId="{C8AE200E-B02F-4B5B-957B-16A2923D0816}" type="pres">
      <dgm:prSet presAssocID="{5C2C7F40-8083-45FB-8311-7E47C1C93AFC}" presName="hierRoot1" presStyleCnt="0"/>
      <dgm:spPr/>
    </dgm:pt>
    <dgm:pt modelId="{9094E62B-9167-4EEC-90BE-6BC5DE72FEB7}" type="pres">
      <dgm:prSet presAssocID="{5C2C7F40-8083-45FB-8311-7E47C1C93AFC}" presName="composite" presStyleCnt="0"/>
      <dgm:spPr/>
    </dgm:pt>
    <dgm:pt modelId="{FAAB7D8A-858C-42E7-BEB9-B76BAA5FFA1A}" type="pres">
      <dgm:prSet presAssocID="{5C2C7F40-8083-45FB-8311-7E47C1C93AFC}" presName="background" presStyleLbl="node0" presStyleIdx="0" presStyleCnt="1"/>
      <dgm:spPr/>
    </dgm:pt>
    <dgm:pt modelId="{04E3D133-C81C-4E4A-893E-D19F7753F5AD}" type="pres">
      <dgm:prSet presAssocID="{5C2C7F40-8083-45FB-8311-7E47C1C93AFC}" presName="text" presStyleLbl="fgAcc0" presStyleIdx="0" presStyleCnt="1">
        <dgm:presLayoutVars>
          <dgm:chPref val="3"/>
        </dgm:presLayoutVars>
      </dgm:prSet>
      <dgm:spPr/>
    </dgm:pt>
    <dgm:pt modelId="{FD0C5CEF-8E04-4845-986A-A61065F81E1F}" type="pres">
      <dgm:prSet presAssocID="{5C2C7F40-8083-45FB-8311-7E47C1C93AFC}" presName="hierChild2" presStyleCnt="0"/>
      <dgm:spPr/>
    </dgm:pt>
    <dgm:pt modelId="{D06E707F-3D8D-42DA-9CF6-4C802B38FACA}" type="pres">
      <dgm:prSet presAssocID="{3B9C132C-BA74-4BBE-A39B-94FA7E275378}" presName="Name10" presStyleLbl="parChTrans1D2" presStyleIdx="0" presStyleCnt="1"/>
      <dgm:spPr/>
    </dgm:pt>
    <dgm:pt modelId="{F21C9882-65FD-47E2-9539-929CE40B0918}" type="pres">
      <dgm:prSet presAssocID="{29391D7D-A8EF-4125-A5C9-1B4D70FC0ECC}" presName="hierRoot2" presStyleCnt="0"/>
      <dgm:spPr/>
    </dgm:pt>
    <dgm:pt modelId="{A1D639BC-9CAC-47B6-8D0B-C41F93792E2D}" type="pres">
      <dgm:prSet presAssocID="{29391D7D-A8EF-4125-A5C9-1B4D70FC0ECC}" presName="composite2" presStyleCnt="0"/>
      <dgm:spPr/>
    </dgm:pt>
    <dgm:pt modelId="{E82BBD3D-6656-4DE1-BD24-D4DC00D0BAF8}" type="pres">
      <dgm:prSet presAssocID="{29391D7D-A8EF-4125-A5C9-1B4D70FC0ECC}" presName="background2" presStyleLbl="node2" presStyleIdx="0" presStyleCnt="1"/>
      <dgm:spPr/>
    </dgm:pt>
    <dgm:pt modelId="{EC2A0332-3256-443E-A47D-D06C41D9D497}" type="pres">
      <dgm:prSet presAssocID="{29391D7D-A8EF-4125-A5C9-1B4D70FC0ECC}" presName="text2" presStyleLbl="fgAcc2" presStyleIdx="0" presStyleCnt="1">
        <dgm:presLayoutVars>
          <dgm:chPref val="3"/>
        </dgm:presLayoutVars>
      </dgm:prSet>
      <dgm:spPr/>
    </dgm:pt>
    <dgm:pt modelId="{65CD24C2-7F72-4974-9EF0-E1D43978299C}" type="pres">
      <dgm:prSet presAssocID="{29391D7D-A8EF-4125-A5C9-1B4D70FC0ECC}" presName="hierChild3" presStyleCnt="0"/>
      <dgm:spPr/>
    </dgm:pt>
    <dgm:pt modelId="{96A49BC3-C9E4-4487-9EE1-B7E35A494A27}" type="pres">
      <dgm:prSet presAssocID="{458F8593-D8A7-4D63-A83C-D258305653F9}" presName="Name17" presStyleLbl="parChTrans1D3" presStyleIdx="0" presStyleCnt="2"/>
      <dgm:spPr/>
    </dgm:pt>
    <dgm:pt modelId="{760B7BCA-7EE8-40B5-A697-34B54B6C056A}" type="pres">
      <dgm:prSet presAssocID="{BE8E0627-FA62-44A8-B0EE-DB18922C5FC7}" presName="hierRoot3" presStyleCnt="0"/>
      <dgm:spPr/>
    </dgm:pt>
    <dgm:pt modelId="{B2CFB3E5-C115-4A3E-AF21-6F86615FF7E3}" type="pres">
      <dgm:prSet presAssocID="{BE8E0627-FA62-44A8-B0EE-DB18922C5FC7}" presName="composite3" presStyleCnt="0"/>
      <dgm:spPr/>
    </dgm:pt>
    <dgm:pt modelId="{55A1C9BA-2E50-4BC5-A9D8-2E5410126D2C}" type="pres">
      <dgm:prSet presAssocID="{BE8E0627-FA62-44A8-B0EE-DB18922C5FC7}" presName="background3" presStyleLbl="node3" presStyleIdx="0" presStyleCnt="2"/>
      <dgm:spPr/>
    </dgm:pt>
    <dgm:pt modelId="{99B15885-AA6A-4921-B0A0-5249B76089C4}" type="pres">
      <dgm:prSet presAssocID="{BE8E0627-FA62-44A8-B0EE-DB18922C5FC7}" presName="text3" presStyleLbl="fgAcc3" presStyleIdx="0" presStyleCnt="2">
        <dgm:presLayoutVars>
          <dgm:chPref val="3"/>
        </dgm:presLayoutVars>
      </dgm:prSet>
      <dgm:spPr/>
    </dgm:pt>
    <dgm:pt modelId="{6B396878-E4E3-4B35-8DD9-5EA1973CF7DE}" type="pres">
      <dgm:prSet presAssocID="{BE8E0627-FA62-44A8-B0EE-DB18922C5FC7}" presName="hierChild4" presStyleCnt="0"/>
      <dgm:spPr/>
    </dgm:pt>
    <dgm:pt modelId="{9D70BF77-EC86-4239-9E93-A140330F8A0C}" type="pres">
      <dgm:prSet presAssocID="{86ABC86D-69E7-4560-90CE-FC76F6B547B8}" presName="Name17" presStyleLbl="parChTrans1D3" presStyleIdx="1" presStyleCnt="2"/>
      <dgm:spPr/>
    </dgm:pt>
    <dgm:pt modelId="{A924AAD9-12D4-46F3-A08D-992E3407C94A}" type="pres">
      <dgm:prSet presAssocID="{0BE55813-C387-4A05-93AC-218B67787B71}" presName="hierRoot3" presStyleCnt="0"/>
      <dgm:spPr/>
    </dgm:pt>
    <dgm:pt modelId="{7F447DF2-ACC6-4127-ABC5-BC63FF7D2918}" type="pres">
      <dgm:prSet presAssocID="{0BE55813-C387-4A05-93AC-218B67787B71}" presName="composite3" presStyleCnt="0"/>
      <dgm:spPr/>
    </dgm:pt>
    <dgm:pt modelId="{4D3F6A02-AB4B-4A01-9587-DD01DE075CDD}" type="pres">
      <dgm:prSet presAssocID="{0BE55813-C387-4A05-93AC-218B67787B71}" presName="background3" presStyleLbl="node3" presStyleIdx="1" presStyleCnt="2"/>
      <dgm:spPr/>
    </dgm:pt>
    <dgm:pt modelId="{C04B971F-ED42-4FD7-B32B-FB5B8B04B984}" type="pres">
      <dgm:prSet presAssocID="{0BE55813-C387-4A05-93AC-218B67787B71}" presName="text3" presStyleLbl="fgAcc3" presStyleIdx="1" presStyleCnt="2">
        <dgm:presLayoutVars>
          <dgm:chPref val="3"/>
        </dgm:presLayoutVars>
      </dgm:prSet>
      <dgm:spPr/>
    </dgm:pt>
    <dgm:pt modelId="{C2F43C95-2C19-4FCA-93D0-7C1186A4187E}" type="pres">
      <dgm:prSet presAssocID="{0BE55813-C387-4A05-93AC-218B67787B71}" presName="hierChild4" presStyleCnt="0"/>
      <dgm:spPr/>
    </dgm:pt>
  </dgm:ptLst>
  <dgm:cxnLst>
    <dgm:cxn modelId="{E17CAB24-C952-4721-9E3B-727121C3344B}" type="presOf" srcId="{BE8E0627-FA62-44A8-B0EE-DB18922C5FC7}" destId="{99B15885-AA6A-4921-B0A0-5249B76089C4}" srcOrd="0" destOrd="0" presId="urn:microsoft.com/office/officeart/2005/8/layout/hierarchy1"/>
    <dgm:cxn modelId="{C3F7E125-17E2-48B8-93DA-75BEAC5FED6B}" srcId="{5C2C7F40-8083-45FB-8311-7E47C1C93AFC}" destId="{29391D7D-A8EF-4125-A5C9-1B4D70FC0ECC}" srcOrd="0" destOrd="0" parTransId="{3B9C132C-BA74-4BBE-A39B-94FA7E275378}" sibTransId="{C8021431-A472-4DD6-A4BE-856C8A0E0AE7}"/>
    <dgm:cxn modelId="{E2FABC3C-866A-4C4D-8319-BF22182FCF9E}" type="presOf" srcId="{5C2C7F40-8083-45FB-8311-7E47C1C93AFC}" destId="{04E3D133-C81C-4E4A-893E-D19F7753F5AD}" srcOrd="0" destOrd="0" presId="urn:microsoft.com/office/officeart/2005/8/layout/hierarchy1"/>
    <dgm:cxn modelId="{1DD70A5D-04E6-44B2-B01D-2249B76EE5D9}" type="presOf" srcId="{86ABC86D-69E7-4560-90CE-FC76F6B547B8}" destId="{9D70BF77-EC86-4239-9E93-A140330F8A0C}" srcOrd="0" destOrd="0" presId="urn:microsoft.com/office/officeart/2005/8/layout/hierarchy1"/>
    <dgm:cxn modelId="{14A70441-CCF9-4A43-B969-A8C5CE41D4F5}" srcId="{29391D7D-A8EF-4125-A5C9-1B4D70FC0ECC}" destId="{0BE55813-C387-4A05-93AC-218B67787B71}" srcOrd="1" destOrd="0" parTransId="{86ABC86D-69E7-4560-90CE-FC76F6B547B8}" sibTransId="{BCA8502C-9FC7-41FC-B2D3-43FF8D31BBC0}"/>
    <dgm:cxn modelId="{865DE046-0D12-402E-AD91-60F0981B5E53}" type="presOf" srcId="{F091FCA6-B2FA-4CCA-AB38-8EDED528080E}" destId="{A01106C8-0DD1-4CC8-A1D4-9E4CEA7BB018}" srcOrd="0" destOrd="0" presId="urn:microsoft.com/office/officeart/2005/8/layout/hierarchy1"/>
    <dgm:cxn modelId="{28035675-A79F-4E54-BE1F-C6E73514726B}" type="presOf" srcId="{3B9C132C-BA74-4BBE-A39B-94FA7E275378}" destId="{D06E707F-3D8D-42DA-9CF6-4C802B38FACA}" srcOrd="0" destOrd="0" presId="urn:microsoft.com/office/officeart/2005/8/layout/hierarchy1"/>
    <dgm:cxn modelId="{6231087C-FDC5-47CB-BB52-8F809995F004}" srcId="{29391D7D-A8EF-4125-A5C9-1B4D70FC0ECC}" destId="{BE8E0627-FA62-44A8-B0EE-DB18922C5FC7}" srcOrd="0" destOrd="0" parTransId="{458F8593-D8A7-4D63-A83C-D258305653F9}" sibTransId="{A911C223-9552-4846-A182-E41630DC0D4B}"/>
    <dgm:cxn modelId="{73026DD5-3D35-48C5-B3A8-5A497807914C}" type="presOf" srcId="{29391D7D-A8EF-4125-A5C9-1B4D70FC0ECC}" destId="{EC2A0332-3256-443E-A47D-D06C41D9D497}" srcOrd="0" destOrd="0" presId="urn:microsoft.com/office/officeart/2005/8/layout/hierarchy1"/>
    <dgm:cxn modelId="{AEAAC9D5-8678-4F9F-9BA9-57D05C5A972E}" srcId="{F091FCA6-B2FA-4CCA-AB38-8EDED528080E}" destId="{5C2C7F40-8083-45FB-8311-7E47C1C93AFC}" srcOrd="0" destOrd="0" parTransId="{1C4C2611-3827-4A83-BED8-C4042917CB21}" sibTransId="{6DAFCC4A-1714-46BE-A044-3F82026C5E4B}"/>
    <dgm:cxn modelId="{79E4F7E9-B6B8-4824-B8EE-9D40BF52E2D1}" type="presOf" srcId="{0BE55813-C387-4A05-93AC-218B67787B71}" destId="{C04B971F-ED42-4FD7-B32B-FB5B8B04B984}" srcOrd="0" destOrd="0" presId="urn:microsoft.com/office/officeart/2005/8/layout/hierarchy1"/>
    <dgm:cxn modelId="{37181AF1-6A1C-42E0-9906-E6B7243063D7}" type="presOf" srcId="{458F8593-D8A7-4D63-A83C-D258305653F9}" destId="{96A49BC3-C9E4-4487-9EE1-B7E35A494A27}" srcOrd="0" destOrd="0" presId="urn:microsoft.com/office/officeart/2005/8/layout/hierarchy1"/>
    <dgm:cxn modelId="{5C96E87B-D85E-4C0C-B0BF-3CA10F2BBFBF}" type="presParOf" srcId="{A01106C8-0DD1-4CC8-A1D4-9E4CEA7BB018}" destId="{C8AE200E-B02F-4B5B-957B-16A2923D0816}" srcOrd="0" destOrd="0" presId="urn:microsoft.com/office/officeart/2005/8/layout/hierarchy1"/>
    <dgm:cxn modelId="{125A071F-856A-4DE2-90CE-CF5444241EF4}" type="presParOf" srcId="{C8AE200E-B02F-4B5B-957B-16A2923D0816}" destId="{9094E62B-9167-4EEC-90BE-6BC5DE72FEB7}" srcOrd="0" destOrd="0" presId="urn:microsoft.com/office/officeart/2005/8/layout/hierarchy1"/>
    <dgm:cxn modelId="{56A1F8DB-B097-478E-BCB0-96DB3DAFF2C7}" type="presParOf" srcId="{9094E62B-9167-4EEC-90BE-6BC5DE72FEB7}" destId="{FAAB7D8A-858C-42E7-BEB9-B76BAA5FFA1A}" srcOrd="0" destOrd="0" presId="urn:microsoft.com/office/officeart/2005/8/layout/hierarchy1"/>
    <dgm:cxn modelId="{EF43F64A-44F2-490B-9F32-37845CC45AFA}" type="presParOf" srcId="{9094E62B-9167-4EEC-90BE-6BC5DE72FEB7}" destId="{04E3D133-C81C-4E4A-893E-D19F7753F5AD}" srcOrd="1" destOrd="0" presId="urn:microsoft.com/office/officeart/2005/8/layout/hierarchy1"/>
    <dgm:cxn modelId="{53B0D772-4716-4B83-8329-D8FE0C5C55E5}" type="presParOf" srcId="{C8AE200E-B02F-4B5B-957B-16A2923D0816}" destId="{FD0C5CEF-8E04-4845-986A-A61065F81E1F}" srcOrd="1" destOrd="0" presId="urn:microsoft.com/office/officeart/2005/8/layout/hierarchy1"/>
    <dgm:cxn modelId="{13AAEE93-AF92-4C17-BF69-D1237FD60494}" type="presParOf" srcId="{FD0C5CEF-8E04-4845-986A-A61065F81E1F}" destId="{D06E707F-3D8D-42DA-9CF6-4C802B38FACA}" srcOrd="0" destOrd="0" presId="urn:microsoft.com/office/officeart/2005/8/layout/hierarchy1"/>
    <dgm:cxn modelId="{1BA72D5B-9737-4050-9987-2EC1EA79056A}" type="presParOf" srcId="{FD0C5CEF-8E04-4845-986A-A61065F81E1F}" destId="{F21C9882-65FD-47E2-9539-929CE40B0918}" srcOrd="1" destOrd="0" presId="urn:microsoft.com/office/officeart/2005/8/layout/hierarchy1"/>
    <dgm:cxn modelId="{D8E5023D-E7CF-4CF3-AFFC-B65CC6D6227E}" type="presParOf" srcId="{F21C9882-65FD-47E2-9539-929CE40B0918}" destId="{A1D639BC-9CAC-47B6-8D0B-C41F93792E2D}" srcOrd="0" destOrd="0" presId="urn:microsoft.com/office/officeart/2005/8/layout/hierarchy1"/>
    <dgm:cxn modelId="{DA3A9453-B233-4842-9799-E98D3E032A5B}" type="presParOf" srcId="{A1D639BC-9CAC-47B6-8D0B-C41F93792E2D}" destId="{E82BBD3D-6656-4DE1-BD24-D4DC00D0BAF8}" srcOrd="0" destOrd="0" presId="urn:microsoft.com/office/officeart/2005/8/layout/hierarchy1"/>
    <dgm:cxn modelId="{97D3EF7D-2E44-4F04-9D3F-C71E7F40A68E}" type="presParOf" srcId="{A1D639BC-9CAC-47B6-8D0B-C41F93792E2D}" destId="{EC2A0332-3256-443E-A47D-D06C41D9D497}" srcOrd="1" destOrd="0" presId="urn:microsoft.com/office/officeart/2005/8/layout/hierarchy1"/>
    <dgm:cxn modelId="{A1B6DEB4-A77A-47E0-856E-A140011C4571}" type="presParOf" srcId="{F21C9882-65FD-47E2-9539-929CE40B0918}" destId="{65CD24C2-7F72-4974-9EF0-E1D43978299C}" srcOrd="1" destOrd="0" presId="urn:microsoft.com/office/officeart/2005/8/layout/hierarchy1"/>
    <dgm:cxn modelId="{14F54ADB-A0F2-4952-9980-980333DC2C76}" type="presParOf" srcId="{65CD24C2-7F72-4974-9EF0-E1D43978299C}" destId="{96A49BC3-C9E4-4487-9EE1-B7E35A494A27}" srcOrd="0" destOrd="0" presId="urn:microsoft.com/office/officeart/2005/8/layout/hierarchy1"/>
    <dgm:cxn modelId="{EFF9AB6B-9082-4BEA-B0D8-E3A08CEA4CBF}" type="presParOf" srcId="{65CD24C2-7F72-4974-9EF0-E1D43978299C}" destId="{760B7BCA-7EE8-40B5-A697-34B54B6C056A}" srcOrd="1" destOrd="0" presId="urn:microsoft.com/office/officeart/2005/8/layout/hierarchy1"/>
    <dgm:cxn modelId="{D270B4E6-B3BC-4C7B-AE02-B8231292D365}" type="presParOf" srcId="{760B7BCA-7EE8-40B5-A697-34B54B6C056A}" destId="{B2CFB3E5-C115-4A3E-AF21-6F86615FF7E3}" srcOrd="0" destOrd="0" presId="urn:microsoft.com/office/officeart/2005/8/layout/hierarchy1"/>
    <dgm:cxn modelId="{B30AD866-ED1F-4A21-A464-57952F77E2EE}" type="presParOf" srcId="{B2CFB3E5-C115-4A3E-AF21-6F86615FF7E3}" destId="{55A1C9BA-2E50-4BC5-A9D8-2E5410126D2C}" srcOrd="0" destOrd="0" presId="urn:microsoft.com/office/officeart/2005/8/layout/hierarchy1"/>
    <dgm:cxn modelId="{CD4AD731-B990-4DB0-9E3E-8811F05FC539}" type="presParOf" srcId="{B2CFB3E5-C115-4A3E-AF21-6F86615FF7E3}" destId="{99B15885-AA6A-4921-B0A0-5249B76089C4}" srcOrd="1" destOrd="0" presId="urn:microsoft.com/office/officeart/2005/8/layout/hierarchy1"/>
    <dgm:cxn modelId="{5E724E49-9874-40AC-9037-040D7B193ABE}" type="presParOf" srcId="{760B7BCA-7EE8-40B5-A697-34B54B6C056A}" destId="{6B396878-E4E3-4B35-8DD9-5EA1973CF7DE}" srcOrd="1" destOrd="0" presId="urn:microsoft.com/office/officeart/2005/8/layout/hierarchy1"/>
    <dgm:cxn modelId="{8C0FC9B3-A38E-4006-BBFD-8354A59F0C3A}" type="presParOf" srcId="{65CD24C2-7F72-4974-9EF0-E1D43978299C}" destId="{9D70BF77-EC86-4239-9E93-A140330F8A0C}" srcOrd="2" destOrd="0" presId="urn:microsoft.com/office/officeart/2005/8/layout/hierarchy1"/>
    <dgm:cxn modelId="{B862D46F-292C-489E-A85E-66BFE4CA3AF3}" type="presParOf" srcId="{65CD24C2-7F72-4974-9EF0-E1D43978299C}" destId="{A924AAD9-12D4-46F3-A08D-992E3407C94A}" srcOrd="3" destOrd="0" presId="urn:microsoft.com/office/officeart/2005/8/layout/hierarchy1"/>
    <dgm:cxn modelId="{019F3D90-A8BA-4529-9646-7E7C2B3C67C8}" type="presParOf" srcId="{A924AAD9-12D4-46F3-A08D-992E3407C94A}" destId="{7F447DF2-ACC6-4127-ABC5-BC63FF7D2918}" srcOrd="0" destOrd="0" presId="urn:microsoft.com/office/officeart/2005/8/layout/hierarchy1"/>
    <dgm:cxn modelId="{26FF664D-0811-44AB-9D0E-56D92CD23921}" type="presParOf" srcId="{7F447DF2-ACC6-4127-ABC5-BC63FF7D2918}" destId="{4D3F6A02-AB4B-4A01-9587-DD01DE075CDD}" srcOrd="0" destOrd="0" presId="urn:microsoft.com/office/officeart/2005/8/layout/hierarchy1"/>
    <dgm:cxn modelId="{55185002-04E5-4B1A-AFFE-CF979F09F051}" type="presParOf" srcId="{7F447DF2-ACC6-4127-ABC5-BC63FF7D2918}" destId="{C04B971F-ED42-4FD7-B32B-FB5B8B04B984}" srcOrd="1" destOrd="0" presId="urn:microsoft.com/office/officeart/2005/8/layout/hierarchy1"/>
    <dgm:cxn modelId="{D06C200B-191F-436B-9C12-C4F4656976B7}" type="presParOf" srcId="{A924AAD9-12D4-46F3-A08D-992E3407C94A}" destId="{C2F43C95-2C19-4FCA-93D0-7C1186A4187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05BE8-6D4B-4A78-A384-B6BB33287A1E}">
      <dsp:nvSpPr>
        <dsp:cNvPr id="0" name=""/>
        <dsp:cNvSpPr/>
      </dsp:nvSpPr>
      <dsp:spPr>
        <a:xfrm>
          <a:off x="3504465" y="2401665"/>
          <a:ext cx="939987" cy="447348"/>
        </a:xfrm>
        <a:custGeom>
          <a:avLst/>
          <a:gdLst/>
          <a:ahLst/>
          <a:cxnLst/>
          <a:rect l="0" t="0" r="0" b="0"/>
          <a:pathLst>
            <a:path>
              <a:moveTo>
                <a:pt x="0" y="0"/>
              </a:moveTo>
              <a:lnTo>
                <a:pt x="0" y="304854"/>
              </a:lnTo>
              <a:lnTo>
                <a:pt x="939987" y="304854"/>
              </a:lnTo>
              <a:lnTo>
                <a:pt x="939987" y="4473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A49BC3-C9E4-4487-9EE1-B7E35A494A27}">
      <dsp:nvSpPr>
        <dsp:cNvPr id="0" name=""/>
        <dsp:cNvSpPr/>
      </dsp:nvSpPr>
      <dsp:spPr>
        <a:xfrm>
          <a:off x="2564477" y="2401665"/>
          <a:ext cx="939987" cy="447348"/>
        </a:xfrm>
        <a:custGeom>
          <a:avLst/>
          <a:gdLst/>
          <a:ahLst/>
          <a:cxnLst/>
          <a:rect l="0" t="0" r="0" b="0"/>
          <a:pathLst>
            <a:path>
              <a:moveTo>
                <a:pt x="939987" y="0"/>
              </a:moveTo>
              <a:lnTo>
                <a:pt x="939987" y="304854"/>
              </a:lnTo>
              <a:lnTo>
                <a:pt x="0" y="304854"/>
              </a:lnTo>
              <a:lnTo>
                <a:pt x="0" y="4473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6E707F-3D8D-42DA-9CF6-4C802B38FACA}">
      <dsp:nvSpPr>
        <dsp:cNvPr id="0" name=""/>
        <dsp:cNvSpPr/>
      </dsp:nvSpPr>
      <dsp:spPr>
        <a:xfrm>
          <a:off x="3458745" y="977585"/>
          <a:ext cx="91440" cy="447348"/>
        </a:xfrm>
        <a:custGeom>
          <a:avLst/>
          <a:gdLst/>
          <a:ahLst/>
          <a:cxnLst/>
          <a:rect l="0" t="0" r="0" b="0"/>
          <a:pathLst>
            <a:path>
              <a:moveTo>
                <a:pt x="45720" y="0"/>
              </a:moveTo>
              <a:lnTo>
                <a:pt x="45720" y="4473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AB7D8A-858C-42E7-BEB9-B76BAA5FFA1A}">
      <dsp:nvSpPr>
        <dsp:cNvPr id="0" name=""/>
        <dsp:cNvSpPr/>
      </dsp:nvSpPr>
      <dsp:spPr>
        <a:xfrm>
          <a:off x="2735384" y="853"/>
          <a:ext cx="1538160" cy="9767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E3D133-C81C-4E4A-893E-D19F7753F5AD}">
      <dsp:nvSpPr>
        <dsp:cNvPr id="0" name=""/>
        <dsp:cNvSpPr/>
      </dsp:nvSpPr>
      <dsp:spPr>
        <a:xfrm>
          <a:off x="2906291" y="163214"/>
          <a:ext cx="1538160" cy="9767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libri" panose="020F0502020204030204" pitchFamily="34" charset="0"/>
            </a:rPr>
            <a:t>Finance Division</a:t>
          </a:r>
        </a:p>
        <a:p>
          <a:pPr marL="0" lvl="0" indent="0" algn="ctr" defTabSz="577850">
            <a:lnSpc>
              <a:spcPct val="90000"/>
            </a:lnSpc>
            <a:spcBef>
              <a:spcPct val="0"/>
            </a:spcBef>
            <a:spcAft>
              <a:spcPct val="35000"/>
            </a:spcAft>
            <a:buNone/>
          </a:pPr>
          <a:r>
            <a:rPr lang="en-US" sz="1300" kern="1200" dirty="0">
              <a:latin typeface="Calibri" panose="020F0502020204030204" pitchFamily="34" charset="0"/>
            </a:rPr>
            <a:t>CFO </a:t>
          </a:r>
        </a:p>
        <a:p>
          <a:pPr marL="0" lvl="0" indent="0" algn="ctr" defTabSz="577850">
            <a:lnSpc>
              <a:spcPct val="90000"/>
            </a:lnSpc>
            <a:spcBef>
              <a:spcPct val="0"/>
            </a:spcBef>
            <a:spcAft>
              <a:spcPct val="35000"/>
            </a:spcAft>
            <a:buNone/>
          </a:pPr>
          <a:r>
            <a:rPr lang="en-US" sz="1300" kern="1200" dirty="0">
              <a:latin typeface="Calibri" panose="020F0502020204030204" pitchFamily="34" charset="0"/>
            </a:rPr>
            <a:t>Angie Banks  </a:t>
          </a:r>
        </a:p>
      </dsp:txBody>
      <dsp:txXfrm>
        <a:off x="2934899" y="191822"/>
        <a:ext cx="1480944" cy="919516"/>
      </dsp:txXfrm>
    </dsp:sp>
    <dsp:sp modelId="{E82BBD3D-6656-4DE1-BD24-D4DC00D0BAF8}">
      <dsp:nvSpPr>
        <dsp:cNvPr id="0" name=""/>
        <dsp:cNvSpPr/>
      </dsp:nvSpPr>
      <dsp:spPr>
        <a:xfrm>
          <a:off x="2735384" y="1424933"/>
          <a:ext cx="1538160" cy="9767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A0332-3256-443E-A47D-D06C41D9D497}">
      <dsp:nvSpPr>
        <dsp:cNvPr id="0" name=""/>
        <dsp:cNvSpPr/>
      </dsp:nvSpPr>
      <dsp:spPr>
        <a:xfrm>
          <a:off x="2906291" y="1587295"/>
          <a:ext cx="1538160" cy="9767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libri" panose="020F0502020204030204" pitchFamily="34" charset="0"/>
            </a:rPr>
            <a:t>Director of Financial </a:t>
          </a:r>
          <a:r>
            <a:rPr lang="en-US" sz="1300" kern="1200" dirty="0" err="1">
              <a:latin typeface="Calibri" panose="020F0502020204030204" pitchFamily="34" charset="0"/>
            </a:rPr>
            <a:t>Mgmt</a:t>
          </a:r>
          <a:r>
            <a:rPr lang="en-US" sz="1300" kern="1200" dirty="0">
              <a:latin typeface="Calibri" panose="020F0502020204030204" pitchFamily="34" charset="0"/>
            </a:rPr>
            <a:t> (FMO)</a:t>
          </a:r>
        </a:p>
        <a:p>
          <a:pPr marL="0" lvl="0" indent="0" algn="ctr" defTabSz="577850">
            <a:lnSpc>
              <a:spcPct val="90000"/>
            </a:lnSpc>
            <a:spcBef>
              <a:spcPct val="0"/>
            </a:spcBef>
            <a:spcAft>
              <a:spcPct val="35000"/>
            </a:spcAft>
            <a:buNone/>
          </a:pPr>
          <a:r>
            <a:rPr lang="en-US" sz="1300" kern="1200" dirty="0">
              <a:latin typeface="Calibri" panose="020F0502020204030204" pitchFamily="34" charset="0"/>
            </a:rPr>
            <a:t>Victoria Glaspy</a:t>
          </a:r>
        </a:p>
      </dsp:txBody>
      <dsp:txXfrm>
        <a:off x="2934899" y="1615903"/>
        <a:ext cx="1480944" cy="919516"/>
      </dsp:txXfrm>
    </dsp:sp>
    <dsp:sp modelId="{55A1C9BA-2E50-4BC5-A9D8-2E5410126D2C}">
      <dsp:nvSpPr>
        <dsp:cNvPr id="0" name=""/>
        <dsp:cNvSpPr/>
      </dsp:nvSpPr>
      <dsp:spPr>
        <a:xfrm>
          <a:off x="1795397" y="2849014"/>
          <a:ext cx="1538160" cy="9767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B15885-AA6A-4921-B0A0-5249B76089C4}">
      <dsp:nvSpPr>
        <dsp:cNvPr id="0" name=""/>
        <dsp:cNvSpPr/>
      </dsp:nvSpPr>
      <dsp:spPr>
        <a:xfrm>
          <a:off x="1966304" y="3011375"/>
          <a:ext cx="1538160" cy="9767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300" kern="1200" dirty="0">
              <a:latin typeface="Calibri" panose="020F0502020204030204" pitchFamily="34" charset="0"/>
            </a:rPr>
            <a:t>Budget Manager</a:t>
          </a:r>
        </a:p>
        <a:p>
          <a:pPr marL="0" marR="0" lvl="0" indent="0" algn="ctr" defTabSz="914400" eaLnBrk="1" fontAlgn="auto" latinLnBrk="0" hangingPunct="1">
            <a:lnSpc>
              <a:spcPct val="100000"/>
            </a:lnSpc>
            <a:spcBef>
              <a:spcPct val="0"/>
            </a:spcBef>
            <a:spcAft>
              <a:spcPts val="0"/>
            </a:spcAft>
            <a:buClrTx/>
            <a:buSzTx/>
            <a:buFontTx/>
            <a:buNone/>
            <a:tabLst/>
            <a:defRPr/>
          </a:pPr>
          <a:r>
            <a:rPr lang="en-US" sz="1300" kern="1200" dirty="0">
              <a:latin typeface="Calibri" panose="020F0502020204030204" pitchFamily="34" charset="0"/>
            </a:rPr>
            <a:t>Stephanie Piatt</a:t>
          </a:r>
        </a:p>
      </dsp:txBody>
      <dsp:txXfrm>
        <a:off x="1994912" y="3039983"/>
        <a:ext cx="1480944" cy="919516"/>
      </dsp:txXfrm>
    </dsp:sp>
    <dsp:sp modelId="{B0B3A566-ABAF-4C97-8B9F-FA8AA08950FE}">
      <dsp:nvSpPr>
        <dsp:cNvPr id="0" name=""/>
        <dsp:cNvSpPr/>
      </dsp:nvSpPr>
      <dsp:spPr>
        <a:xfrm>
          <a:off x="3675371" y="2849014"/>
          <a:ext cx="1538160" cy="9767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0911A4-F58B-43C4-807B-73709A425E0B}">
      <dsp:nvSpPr>
        <dsp:cNvPr id="0" name=""/>
        <dsp:cNvSpPr/>
      </dsp:nvSpPr>
      <dsp:spPr>
        <a:xfrm>
          <a:off x="3846278" y="3011375"/>
          <a:ext cx="1538160" cy="9767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300" kern="1200" dirty="0">
              <a:latin typeface="Calibri" panose="020F0502020204030204" pitchFamily="34" charset="0"/>
            </a:rPr>
            <a:t>Grants Manager</a:t>
          </a:r>
        </a:p>
        <a:p>
          <a:pPr marL="0" marR="0" lvl="0" indent="0" algn="ctr" defTabSz="914400" eaLnBrk="1" fontAlgn="auto" latinLnBrk="0" hangingPunct="1">
            <a:lnSpc>
              <a:spcPct val="100000"/>
            </a:lnSpc>
            <a:spcBef>
              <a:spcPct val="0"/>
            </a:spcBef>
            <a:spcAft>
              <a:spcPts val="0"/>
            </a:spcAft>
            <a:buClrTx/>
            <a:buSzTx/>
            <a:buFontTx/>
            <a:buNone/>
            <a:tabLst/>
            <a:defRPr/>
          </a:pPr>
          <a:r>
            <a:rPr lang="en-US" sz="1300" kern="1200" dirty="0">
              <a:latin typeface="Calibri" panose="020F0502020204030204" pitchFamily="34" charset="0"/>
            </a:rPr>
            <a:t>Nichelle Hunter</a:t>
          </a:r>
        </a:p>
      </dsp:txBody>
      <dsp:txXfrm>
        <a:off x="3874886" y="3039983"/>
        <a:ext cx="1480944" cy="919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03508-FAAA-4FFB-9C4B-0174A0FB3AF6}">
      <dsp:nvSpPr>
        <dsp:cNvPr id="0" name=""/>
        <dsp:cNvSpPr/>
      </dsp:nvSpPr>
      <dsp:spPr>
        <a:xfrm>
          <a:off x="4389641" y="3205077"/>
          <a:ext cx="787135" cy="374605"/>
        </a:xfrm>
        <a:custGeom>
          <a:avLst/>
          <a:gdLst/>
          <a:ahLst/>
          <a:cxnLst/>
          <a:rect l="0" t="0" r="0" b="0"/>
          <a:pathLst>
            <a:path>
              <a:moveTo>
                <a:pt x="0" y="0"/>
              </a:moveTo>
              <a:lnTo>
                <a:pt x="0" y="255282"/>
              </a:lnTo>
              <a:lnTo>
                <a:pt x="787135" y="255282"/>
              </a:lnTo>
              <a:lnTo>
                <a:pt x="787135" y="3746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202F92-7D57-4519-A512-A6A84E105882}">
      <dsp:nvSpPr>
        <dsp:cNvPr id="0" name=""/>
        <dsp:cNvSpPr/>
      </dsp:nvSpPr>
      <dsp:spPr>
        <a:xfrm>
          <a:off x="3602505" y="3205077"/>
          <a:ext cx="787135" cy="374605"/>
        </a:xfrm>
        <a:custGeom>
          <a:avLst/>
          <a:gdLst/>
          <a:ahLst/>
          <a:cxnLst/>
          <a:rect l="0" t="0" r="0" b="0"/>
          <a:pathLst>
            <a:path>
              <a:moveTo>
                <a:pt x="787135" y="0"/>
              </a:moveTo>
              <a:lnTo>
                <a:pt x="787135" y="255282"/>
              </a:lnTo>
              <a:lnTo>
                <a:pt x="0" y="255282"/>
              </a:lnTo>
              <a:lnTo>
                <a:pt x="0" y="3746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A49BC3-C9E4-4487-9EE1-B7E35A494A27}">
      <dsp:nvSpPr>
        <dsp:cNvPr id="0" name=""/>
        <dsp:cNvSpPr/>
      </dsp:nvSpPr>
      <dsp:spPr>
        <a:xfrm>
          <a:off x="4343921" y="2012566"/>
          <a:ext cx="91440" cy="374605"/>
        </a:xfrm>
        <a:custGeom>
          <a:avLst/>
          <a:gdLst/>
          <a:ahLst/>
          <a:cxnLst/>
          <a:rect l="0" t="0" r="0" b="0"/>
          <a:pathLst>
            <a:path>
              <a:moveTo>
                <a:pt x="45720" y="0"/>
              </a:moveTo>
              <a:lnTo>
                <a:pt x="45720" y="3746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6E707F-3D8D-42DA-9CF6-4C802B38FACA}">
      <dsp:nvSpPr>
        <dsp:cNvPr id="0" name=""/>
        <dsp:cNvSpPr/>
      </dsp:nvSpPr>
      <dsp:spPr>
        <a:xfrm>
          <a:off x="4343921" y="820055"/>
          <a:ext cx="91440" cy="374605"/>
        </a:xfrm>
        <a:custGeom>
          <a:avLst/>
          <a:gdLst/>
          <a:ahLst/>
          <a:cxnLst/>
          <a:rect l="0" t="0" r="0" b="0"/>
          <a:pathLst>
            <a:path>
              <a:moveTo>
                <a:pt x="45720" y="0"/>
              </a:moveTo>
              <a:lnTo>
                <a:pt x="45720" y="3746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AB7D8A-858C-42E7-BEB9-B76BAA5FFA1A}">
      <dsp:nvSpPr>
        <dsp:cNvPr id="0" name=""/>
        <dsp:cNvSpPr/>
      </dsp:nvSpPr>
      <dsp:spPr>
        <a:xfrm>
          <a:off x="3745620" y="2149"/>
          <a:ext cx="1288040" cy="8179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E3D133-C81C-4E4A-893E-D19F7753F5AD}">
      <dsp:nvSpPr>
        <dsp:cNvPr id="0" name=""/>
        <dsp:cNvSpPr/>
      </dsp:nvSpPr>
      <dsp:spPr>
        <a:xfrm>
          <a:off x="3888736" y="138109"/>
          <a:ext cx="1288040" cy="8179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Finance Division</a:t>
          </a:r>
        </a:p>
        <a:p>
          <a:pPr marL="0" lvl="0" indent="0" algn="ctr" defTabSz="488950">
            <a:lnSpc>
              <a:spcPct val="90000"/>
            </a:lnSpc>
            <a:spcBef>
              <a:spcPct val="0"/>
            </a:spcBef>
            <a:spcAft>
              <a:spcPct val="35000"/>
            </a:spcAft>
            <a:buNone/>
          </a:pPr>
          <a:r>
            <a:rPr lang="en-US" sz="1100" b="0" kern="1200" dirty="0"/>
            <a:t>CFO</a:t>
          </a:r>
        </a:p>
        <a:p>
          <a:pPr marL="0" lvl="0" indent="0" algn="ctr" defTabSz="488950">
            <a:lnSpc>
              <a:spcPct val="90000"/>
            </a:lnSpc>
            <a:spcBef>
              <a:spcPct val="0"/>
            </a:spcBef>
            <a:spcAft>
              <a:spcPct val="35000"/>
            </a:spcAft>
            <a:buNone/>
          </a:pPr>
          <a:r>
            <a:rPr lang="en-US" sz="1100" kern="1200" dirty="0"/>
            <a:t> Angie Banks  </a:t>
          </a:r>
        </a:p>
      </dsp:txBody>
      <dsp:txXfrm>
        <a:off x="3912692" y="162065"/>
        <a:ext cx="1240128" cy="769993"/>
      </dsp:txXfrm>
    </dsp:sp>
    <dsp:sp modelId="{E82BBD3D-6656-4DE1-BD24-D4DC00D0BAF8}">
      <dsp:nvSpPr>
        <dsp:cNvPr id="0" name=""/>
        <dsp:cNvSpPr/>
      </dsp:nvSpPr>
      <dsp:spPr>
        <a:xfrm>
          <a:off x="3745620" y="1194660"/>
          <a:ext cx="1288040" cy="8179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A0332-3256-443E-A47D-D06C41D9D497}">
      <dsp:nvSpPr>
        <dsp:cNvPr id="0" name=""/>
        <dsp:cNvSpPr/>
      </dsp:nvSpPr>
      <dsp:spPr>
        <a:xfrm>
          <a:off x="3888736" y="1330620"/>
          <a:ext cx="1288040" cy="8179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t>Director of Procurement</a:t>
          </a:r>
        </a:p>
        <a:p>
          <a:pPr marL="0" lvl="0" indent="0" algn="ctr" defTabSz="488950">
            <a:lnSpc>
              <a:spcPct val="90000"/>
            </a:lnSpc>
            <a:spcBef>
              <a:spcPct val="0"/>
            </a:spcBef>
            <a:spcAft>
              <a:spcPct val="35000"/>
            </a:spcAft>
            <a:buNone/>
          </a:pPr>
          <a:r>
            <a:rPr lang="en-US" sz="1100" kern="1200" dirty="0"/>
            <a:t>Robert Horton</a:t>
          </a:r>
        </a:p>
      </dsp:txBody>
      <dsp:txXfrm>
        <a:off x="3912692" y="1354576"/>
        <a:ext cx="1240128" cy="769993"/>
      </dsp:txXfrm>
    </dsp:sp>
    <dsp:sp modelId="{55A1C9BA-2E50-4BC5-A9D8-2E5410126D2C}">
      <dsp:nvSpPr>
        <dsp:cNvPr id="0" name=""/>
        <dsp:cNvSpPr/>
      </dsp:nvSpPr>
      <dsp:spPr>
        <a:xfrm>
          <a:off x="3692553" y="2387171"/>
          <a:ext cx="1394175" cy="8179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B15885-AA6A-4921-B0A0-5249B76089C4}">
      <dsp:nvSpPr>
        <dsp:cNvPr id="0" name=""/>
        <dsp:cNvSpPr/>
      </dsp:nvSpPr>
      <dsp:spPr>
        <a:xfrm>
          <a:off x="3835669" y="2523131"/>
          <a:ext cx="1394175" cy="8179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t>Sr. Procurement Analyst</a:t>
          </a:r>
        </a:p>
        <a:p>
          <a:pPr marL="0" lvl="0" indent="0" algn="ctr" defTabSz="488950">
            <a:lnSpc>
              <a:spcPct val="90000"/>
            </a:lnSpc>
            <a:spcBef>
              <a:spcPct val="0"/>
            </a:spcBef>
            <a:spcAft>
              <a:spcPct val="35000"/>
            </a:spcAft>
            <a:buNone/>
          </a:pPr>
          <a:r>
            <a:rPr lang="en-US" sz="1100" kern="1200" dirty="0"/>
            <a:t>Angela Russell-Perry</a:t>
          </a:r>
        </a:p>
      </dsp:txBody>
      <dsp:txXfrm>
        <a:off x="3859625" y="2547087"/>
        <a:ext cx="1346263" cy="769993"/>
      </dsp:txXfrm>
    </dsp:sp>
    <dsp:sp modelId="{F9CE982B-E8C3-4D5E-BEDC-206A8AED4BA4}">
      <dsp:nvSpPr>
        <dsp:cNvPr id="0" name=""/>
        <dsp:cNvSpPr/>
      </dsp:nvSpPr>
      <dsp:spPr>
        <a:xfrm>
          <a:off x="2958485" y="3579682"/>
          <a:ext cx="1288040" cy="8179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214F29-8BFF-435A-BD83-7EB1DE58520B}">
      <dsp:nvSpPr>
        <dsp:cNvPr id="0" name=""/>
        <dsp:cNvSpPr/>
      </dsp:nvSpPr>
      <dsp:spPr>
        <a:xfrm>
          <a:off x="3101600" y="3715642"/>
          <a:ext cx="1288040" cy="8179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t>Buyer II           </a:t>
          </a:r>
          <a:r>
            <a:rPr lang="en-US" sz="1100" kern="1200" dirty="0"/>
            <a:t>Constance Byrd</a:t>
          </a:r>
        </a:p>
      </dsp:txBody>
      <dsp:txXfrm>
        <a:off x="3125556" y="3739598"/>
        <a:ext cx="1240128" cy="769993"/>
      </dsp:txXfrm>
    </dsp:sp>
    <dsp:sp modelId="{5E6A8164-0B11-44ED-93AA-FA66360488EC}">
      <dsp:nvSpPr>
        <dsp:cNvPr id="0" name=""/>
        <dsp:cNvSpPr/>
      </dsp:nvSpPr>
      <dsp:spPr>
        <a:xfrm>
          <a:off x="4532756" y="3579682"/>
          <a:ext cx="1288040" cy="8179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87E3F-D2D0-49EC-BF87-F9664324B746}">
      <dsp:nvSpPr>
        <dsp:cNvPr id="0" name=""/>
        <dsp:cNvSpPr/>
      </dsp:nvSpPr>
      <dsp:spPr>
        <a:xfrm>
          <a:off x="4675872" y="3715642"/>
          <a:ext cx="1288040" cy="8179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kern="1200" dirty="0"/>
            <a:t>Contract Compliance Specialist              </a:t>
          </a:r>
          <a:r>
            <a:rPr lang="en-US" sz="1100" kern="1200" dirty="0"/>
            <a:t>Ketra Montgomery</a:t>
          </a:r>
        </a:p>
      </dsp:txBody>
      <dsp:txXfrm>
        <a:off x="4699828" y="3739598"/>
        <a:ext cx="1240128" cy="769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37EEA-5851-4C61-A90B-2D086F964A50}">
      <dsp:nvSpPr>
        <dsp:cNvPr id="0" name=""/>
        <dsp:cNvSpPr/>
      </dsp:nvSpPr>
      <dsp:spPr>
        <a:xfrm>
          <a:off x="442568" y="1647"/>
          <a:ext cx="1561809" cy="937085"/>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School Identify Goods/Service Needs</a:t>
          </a:r>
        </a:p>
      </dsp:txBody>
      <dsp:txXfrm>
        <a:off x="470014" y="29093"/>
        <a:ext cx="1506917" cy="882193"/>
      </dsp:txXfrm>
    </dsp:sp>
    <dsp:sp modelId="{6FFEB9D3-9094-4956-BEA5-06AAA8B42D3C}">
      <dsp:nvSpPr>
        <dsp:cNvPr id="0" name=""/>
        <dsp:cNvSpPr/>
      </dsp:nvSpPr>
      <dsp:spPr>
        <a:xfrm rot="21597417">
          <a:off x="2143297" y="275709"/>
          <a:ext cx="334671" cy="38732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143297" y="353213"/>
        <a:ext cx="234270" cy="232396"/>
      </dsp:txXfrm>
    </dsp:sp>
    <dsp:sp modelId="{F9A082D4-1771-4DEA-AE00-46959B5D7EA3}">
      <dsp:nvSpPr>
        <dsp:cNvPr id="0" name=""/>
        <dsp:cNvSpPr/>
      </dsp:nvSpPr>
      <dsp:spPr>
        <a:xfrm>
          <a:off x="2635832" y="0"/>
          <a:ext cx="1561809" cy="937085"/>
        </a:xfrm>
        <a:prstGeom prst="roundRect">
          <a:avLst>
            <a:gd name="adj" fmla="val 10000"/>
          </a:avLst>
        </a:prstGeom>
        <a:solidFill>
          <a:schemeClr val="accent2">
            <a:hueOff val="-1870360"/>
            <a:satOff val="-3663"/>
            <a:lumOff val="2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Identify vendor</a:t>
          </a:r>
        </a:p>
      </dsp:txBody>
      <dsp:txXfrm>
        <a:off x="2663278" y="27446"/>
        <a:ext cx="1506917" cy="882193"/>
      </dsp:txXfrm>
    </dsp:sp>
    <dsp:sp modelId="{6023852A-00DD-4D18-B48E-F8AFB79DDCC9}">
      <dsp:nvSpPr>
        <dsp:cNvPr id="0" name=""/>
        <dsp:cNvSpPr/>
      </dsp:nvSpPr>
      <dsp:spPr>
        <a:xfrm rot="2599">
          <a:off x="4333600" y="275695"/>
          <a:ext cx="327536" cy="387328"/>
        </a:xfrm>
        <a:prstGeom prst="rightArrow">
          <a:avLst>
            <a:gd name="adj1" fmla="val 60000"/>
            <a:gd name="adj2" fmla="val 50000"/>
          </a:avLst>
        </a:prstGeom>
        <a:solidFill>
          <a:schemeClr val="accent2">
            <a:hueOff val="-2137554"/>
            <a:satOff val="-4186"/>
            <a:lumOff val="280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333600" y="353124"/>
        <a:ext cx="229275" cy="232396"/>
      </dsp:txXfrm>
    </dsp:sp>
    <dsp:sp modelId="{455F8AB8-EF5C-4684-91BA-FCF6702B5403}">
      <dsp:nvSpPr>
        <dsp:cNvPr id="0" name=""/>
        <dsp:cNvSpPr/>
      </dsp:nvSpPr>
      <dsp:spPr>
        <a:xfrm>
          <a:off x="4815634" y="1647"/>
          <a:ext cx="1561809" cy="937085"/>
        </a:xfrm>
        <a:prstGeom prst="roundRect">
          <a:avLst>
            <a:gd name="adj" fmla="val 10000"/>
          </a:avLst>
        </a:prstGeom>
        <a:solidFill>
          <a:schemeClr val="accent2">
            <a:hueOff val="-3740719"/>
            <a:satOff val="-7325"/>
            <a:lumOff val="49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Identify Dollar Threshold</a:t>
          </a:r>
        </a:p>
      </dsp:txBody>
      <dsp:txXfrm>
        <a:off x="4843080" y="29093"/>
        <a:ext cx="1506917" cy="882193"/>
      </dsp:txXfrm>
    </dsp:sp>
    <dsp:sp modelId="{38A47DCA-C567-4DE2-9E9F-A1FF3B26A2D7}">
      <dsp:nvSpPr>
        <dsp:cNvPr id="0" name=""/>
        <dsp:cNvSpPr/>
      </dsp:nvSpPr>
      <dsp:spPr>
        <a:xfrm rot="5400000">
          <a:off x="5430987" y="1048060"/>
          <a:ext cx="331103" cy="387328"/>
        </a:xfrm>
        <a:prstGeom prst="rightArrow">
          <a:avLst>
            <a:gd name="adj1" fmla="val 60000"/>
            <a:gd name="adj2" fmla="val 50000"/>
          </a:avLst>
        </a:prstGeom>
        <a:solidFill>
          <a:schemeClr val="accent2">
            <a:hueOff val="-4275108"/>
            <a:satOff val="-8372"/>
            <a:lumOff val="560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5480341" y="1076173"/>
        <a:ext cx="232396" cy="231772"/>
      </dsp:txXfrm>
    </dsp:sp>
    <dsp:sp modelId="{F2F852DC-E0B3-48A2-B560-71762B227C00}">
      <dsp:nvSpPr>
        <dsp:cNvPr id="0" name=""/>
        <dsp:cNvSpPr/>
      </dsp:nvSpPr>
      <dsp:spPr>
        <a:xfrm>
          <a:off x="4815634" y="1563457"/>
          <a:ext cx="1561809" cy="937085"/>
        </a:xfrm>
        <a:prstGeom prst="roundRect">
          <a:avLst>
            <a:gd name="adj" fmla="val 10000"/>
          </a:avLst>
        </a:prstGeom>
        <a:solidFill>
          <a:schemeClr val="accent2">
            <a:hueOff val="-5611079"/>
            <a:satOff val="-10988"/>
            <a:lumOff val="73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Create Requisition in BusinessPLUS</a:t>
          </a:r>
        </a:p>
      </dsp:txBody>
      <dsp:txXfrm>
        <a:off x="4843080" y="1590903"/>
        <a:ext cx="1506917" cy="882193"/>
      </dsp:txXfrm>
    </dsp:sp>
    <dsp:sp modelId="{03FD4F56-EA4C-41A3-A4AA-D47DAE172EA6}">
      <dsp:nvSpPr>
        <dsp:cNvPr id="0" name=""/>
        <dsp:cNvSpPr/>
      </dsp:nvSpPr>
      <dsp:spPr>
        <a:xfrm rot="10800000">
          <a:off x="4347091" y="1838335"/>
          <a:ext cx="331103" cy="387328"/>
        </a:xfrm>
        <a:prstGeom prst="rightArrow">
          <a:avLst>
            <a:gd name="adj1" fmla="val 60000"/>
            <a:gd name="adj2" fmla="val 50000"/>
          </a:avLst>
        </a:prstGeom>
        <a:solidFill>
          <a:schemeClr val="accent2">
            <a:hueOff val="-6412662"/>
            <a:satOff val="-12558"/>
            <a:lumOff val="840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4446422" y="1915801"/>
        <a:ext cx="231772" cy="232396"/>
      </dsp:txXfrm>
    </dsp:sp>
    <dsp:sp modelId="{CD915AA0-0473-4B9A-8988-BDE990B41C6F}">
      <dsp:nvSpPr>
        <dsp:cNvPr id="0" name=""/>
        <dsp:cNvSpPr/>
      </dsp:nvSpPr>
      <dsp:spPr>
        <a:xfrm>
          <a:off x="2629101" y="1563457"/>
          <a:ext cx="1561809" cy="937085"/>
        </a:xfrm>
        <a:prstGeom prst="roundRect">
          <a:avLst>
            <a:gd name="adj" fmla="val 10000"/>
          </a:avLst>
        </a:prstGeom>
        <a:solidFill>
          <a:schemeClr val="accent2">
            <a:hueOff val="-7481439"/>
            <a:satOff val="-14650"/>
            <a:lumOff val="98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BusinessPLUS Approval Process</a:t>
          </a:r>
        </a:p>
      </dsp:txBody>
      <dsp:txXfrm>
        <a:off x="2656547" y="1590903"/>
        <a:ext cx="1506917" cy="882193"/>
      </dsp:txXfrm>
    </dsp:sp>
    <dsp:sp modelId="{8E89E156-88A9-43A1-B3D9-1416700775B4}">
      <dsp:nvSpPr>
        <dsp:cNvPr id="0" name=""/>
        <dsp:cNvSpPr/>
      </dsp:nvSpPr>
      <dsp:spPr>
        <a:xfrm rot="10800000">
          <a:off x="2160558" y="1838335"/>
          <a:ext cx="331103" cy="387328"/>
        </a:xfrm>
        <a:prstGeom prst="rightArrow">
          <a:avLst>
            <a:gd name="adj1" fmla="val 60000"/>
            <a:gd name="adj2" fmla="val 50000"/>
          </a:avLst>
        </a:prstGeom>
        <a:solidFill>
          <a:schemeClr val="accent2">
            <a:hueOff val="-8550216"/>
            <a:satOff val="-16743"/>
            <a:lumOff val="1120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2259889" y="1915801"/>
        <a:ext cx="231772" cy="232396"/>
      </dsp:txXfrm>
    </dsp:sp>
    <dsp:sp modelId="{DD6DB0BC-B8AD-4832-8D57-F2D493F676D9}">
      <dsp:nvSpPr>
        <dsp:cNvPr id="0" name=""/>
        <dsp:cNvSpPr/>
      </dsp:nvSpPr>
      <dsp:spPr>
        <a:xfrm>
          <a:off x="442568" y="1563457"/>
          <a:ext cx="1561809" cy="937085"/>
        </a:xfrm>
        <a:prstGeom prst="roundRect">
          <a:avLst>
            <a:gd name="adj" fmla="val 10000"/>
          </a:avLst>
        </a:prstGeom>
        <a:solidFill>
          <a:schemeClr val="accent2">
            <a:hueOff val="-9351799"/>
            <a:satOff val="-18313"/>
            <a:lumOff val="1225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PO Generated in BusinessPLUS</a:t>
          </a:r>
        </a:p>
      </dsp:txBody>
      <dsp:txXfrm>
        <a:off x="470014" y="1590903"/>
        <a:ext cx="1506917" cy="882193"/>
      </dsp:txXfrm>
    </dsp:sp>
    <dsp:sp modelId="{C80A397E-0FB3-4B47-878D-661C0AA8B1DA}">
      <dsp:nvSpPr>
        <dsp:cNvPr id="0" name=""/>
        <dsp:cNvSpPr/>
      </dsp:nvSpPr>
      <dsp:spPr>
        <a:xfrm rot="5400000">
          <a:off x="1057921" y="2609869"/>
          <a:ext cx="331103" cy="387328"/>
        </a:xfrm>
        <a:prstGeom prst="rightArrow">
          <a:avLst>
            <a:gd name="adj1" fmla="val 60000"/>
            <a:gd name="adj2" fmla="val 50000"/>
          </a:avLst>
        </a:prstGeom>
        <a:solidFill>
          <a:schemeClr val="accent2">
            <a:hueOff val="-10687770"/>
            <a:satOff val="-20929"/>
            <a:lumOff val="140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107275" y="2637982"/>
        <a:ext cx="232396" cy="231772"/>
      </dsp:txXfrm>
    </dsp:sp>
    <dsp:sp modelId="{B01F3787-952C-4159-B988-584D3C507ADD}">
      <dsp:nvSpPr>
        <dsp:cNvPr id="0" name=""/>
        <dsp:cNvSpPr/>
      </dsp:nvSpPr>
      <dsp:spPr>
        <a:xfrm>
          <a:off x="442568" y="3125266"/>
          <a:ext cx="1561809" cy="937085"/>
        </a:xfrm>
        <a:prstGeom prst="roundRect">
          <a:avLst>
            <a:gd name="adj" fmla="val 10000"/>
          </a:avLst>
        </a:prstGeom>
        <a:solidFill>
          <a:schemeClr val="accent2">
            <a:hueOff val="-11222158"/>
            <a:satOff val="-21976"/>
            <a:lumOff val="147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PO emailed to vendor</a:t>
          </a:r>
        </a:p>
      </dsp:txBody>
      <dsp:txXfrm>
        <a:off x="470014" y="3152712"/>
        <a:ext cx="1506917" cy="882193"/>
      </dsp:txXfrm>
    </dsp:sp>
    <dsp:sp modelId="{5F02B76E-5774-4F4C-8EB1-FF9AAA7D8B6D}">
      <dsp:nvSpPr>
        <dsp:cNvPr id="0" name=""/>
        <dsp:cNvSpPr/>
      </dsp:nvSpPr>
      <dsp:spPr>
        <a:xfrm>
          <a:off x="2141816" y="3400145"/>
          <a:ext cx="331103" cy="387328"/>
        </a:xfrm>
        <a:prstGeom prst="rightArrow">
          <a:avLst>
            <a:gd name="adj1" fmla="val 60000"/>
            <a:gd name="adj2" fmla="val 50000"/>
          </a:avLst>
        </a:prstGeom>
        <a:solidFill>
          <a:schemeClr val="accent2">
            <a:hueOff val="-12825323"/>
            <a:satOff val="-25115"/>
            <a:lumOff val="1680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141816" y="3477611"/>
        <a:ext cx="231772" cy="232396"/>
      </dsp:txXfrm>
    </dsp:sp>
    <dsp:sp modelId="{35497C23-A5FE-4399-9EB4-8C8A07A4B2C7}">
      <dsp:nvSpPr>
        <dsp:cNvPr id="0" name=""/>
        <dsp:cNvSpPr/>
      </dsp:nvSpPr>
      <dsp:spPr>
        <a:xfrm>
          <a:off x="2629101" y="3125266"/>
          <a:ext cx="1561809" cy="937085"/>
        </a:xfrm>
        <a:prstGeom prst="roundRect">
          <a:avLst>
            <a:gd name="adj" fmla="val 10000"/>
          </a:avLst>
        </a:prstGeom>
        <a:solidFill>
          <a:schemeClr val="accent2">
            <a:hueOff val="-13092517"/>
            <a:satOff val="-25638"/>
            <a:lumOff val="1715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School complete receiver on Purchase</a:t>
          </a:r>
        </a:p>
      </dsp:txBody>
      <dsp:txXfrm>
        <a:off x="2656547" y="3152712"/>
        <a:ext cx="1506917" cy="882193"/>
      </dsp:txXfrm>
    </dsp:sp>
    <dsp:sp modelId="{4D7AC46B-534B-44A3-81B1-410906D8BC3D}">
      <dsp:nvSpPr>
        <dsp:cNvPr id="0" name=""/>
        <dsp:cNvSpPr/>
      </dsp:nvSpPr>
      <dsp:spPr>
        <a:xfrm>
          <a:off x="4328349" y="3400145"/>
          <a:ext cx="331103" cy="387328"/>
        </a:xfrm>
        <a:prstGeom prst="rightArrow">
          <a:avLst>
            <a:gd name="adj1" fmla="val 60000"/>
            <a:gd name="adj2" fmla="val 50000"/>
          </a:avLst>
        </a:prstGeom>
        <a:solidFill>
          <a:schemeClr val="accent2">
            <a:hueOff val="-14962877"/>
            <a:satOff val="-29301"/>
            <a:lumOff val="1960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328349" y="3477611"/>
        <a:ext cx="231772" cy="232396"/>
      </dsp:txXfrm>
    </dsp:sp>
    <dsp:sp modelId="{7E49E8FC-16DD-4E1D-A97E-CE6241922A49}">
      <dsp:nvSpPr>
        <dsp:cNvPr id="0" name=""/>
        <dsp:cNvSpPr/>
      </dsp:nvSpPr>
      <dsp:spPr>
        <a:xfrm>
          <a:off x="4815634" y="3125266"/>
          <a:ext cx="1561809" cy="937085"/>
        </a:xfrm>
        <a:prstGeom prst="roundRect">
          <a:avLst>
            <a:gd name="adj" fmla="val 10000"/>
          </a:avLst>
        </a:prstGeom>
        <a:solidFill>
          <a:schemeClr val="accent2">
            <a:hueOff val="-14962877"/>
            <a:satOff val="-29301"/>
            <a:lumOff val="196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Payment Process Three way match in System</a:t>
          </a:r>
        </a:p>
      </dsp:txBody>
      <dsp:txXfrm>
        <a:off x="4843080" y="3152712"/>
        <a:ext cx="1506917" cy="8821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079E8-34F8-4DB0-80C3-B2C019BAF337}">
      <dsp:nvSpPr>
        <dsp:cNvPr id="0" name=""/>
        <dsp:cNvSpPr/>
      </dsp:nvSpPr>
      <dsp:spPr>
        <a:xfrm>
          <a:off x="4714" y="1711309"/>
          <a:ext cx="1309718" cy="1309718"/>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Purchase Order entered and approved in BusinessPLUS</a:t>
          </a:r>
        </a:p>
      </dsp:txBody>
      <dsp:txXfrm>
        <a:off x="196518" y="1903113"/>
        <a:ext cx="926110" cy="926110"/>
      </dsp:txXfrm>
    </dsp:sp>
    <dsp:sp modelId="{7C407CF2-B375-4F2A-93AE-4C81F168499F}">
      <dsp:nvSpPr>
        <dsp:cNvPr id="0" name=""/>
        <dsp:cNvSpPr/>
      </dsp:nvSpPr>
      <dsp:spPr>
        <a:xfrm>
          <a:off x="1420781" y="1986350"/>
          <a:ext cx="759636" cy="759636"/>
        </a:xfrm>
        <a:prstGeom prst="mathPlus">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521471" y="2276835"/>
        <a:ext cx="558256" cy="178666"/>
      </dsp:txXfrm>
    </dsp:sp>
    <dsp:sp modelId="{7FE66DB7-ED55-4706-BF70-E2446B1BCAAA}">
      <dsp:nvSpPr>
        <dsp:cNvPr id="0" name=""/>
        <dsp:cNvSpPr/>
      </dsp:nvSpPr>
      <dsp:spPr>
        <a:xfrm>
          <a:off x="2286767" y="1711309"/>
          <a:ext cx="1309718" cy="1309718"/>
        </a:xfrm>
        <a:prstGeom prst="ellipse">
          <a:avLst/>
        </a:prstGeom>
        <a:solidFill>
          <a:schemeClr val="accent5">
            <a:hueOff val="-4682529"/>
            <a:satOff val="11368"/>
            <a:lumOff val="1097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Invoice received and entered by SLPS Accounts Payable</a:t>
          </a:r>
        </a:p>
      </dsp:txBody>
      <dsp:txXfrm>
        <a:off x="2478571" y="1903113"/>
        <a:ext cx="926110" cy="926110"/>
      </dsp:txXfrm>
    </dsp:sp>
    <dsp:sp modelId="{270DB68E-CB5F-44A3-966A-7EFED7688DEC}">
      <dsp:nvSpPr>
        <dsp:cNvPr id="0" name=""/>
        <dsp:cNvSpPr/>
      </dsp:nvSpPr>
      <dsp:spPr>
        <a:xfrm>
          <a:off x="3702834" y="1986350"/>
          <a:ext cx="759636" cy="759636"/>
        </a:xfrm>
        <a:prstGeom prst="mathPlus">
          <a:avLst/>
        </a:prstGeom>
        <a:solidFill>
          <a:schemeClr val="accent5">
            <a:hueOff val="-7023793"/>
            <a:satOff val="17053"/>
            <a:lumOff val="1646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803524" y="2276835"/>
        <a:ext cx="558256" cy="178666"/>
      </dsp:txXfrm>
    </dsp:sp>
    <dsp:sp modelId="{23075CB9-F68C-487B-A129-6B886D617833}">
      <dsp:nvSpPr>
        <dsp:cNvPr id="0" name=""/>
        <dsp:cNvSpPr/>
      </dsp:nvSpPr>
      <dsp:spPr>
        <a:xfrm>
          <a:off x="4568820" y="1711309"/>
          <a:ext cx="1309718" cy="1309718"/>
        </a:xfrm>
        <a:prstGeom prst="ellipse">
          <a:avLst/>
        </a:prstGeom>
        <a:solidFill>
          <a:schemeClr val="accent5">
            <a:hueOff val="-9365058"/>
            <a:satOff val="22737"/>
            <a:lumOff val="2195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Schools/Central Office enter “Receive on Purchase” in BusinessPLUS</a:t>
          </a:r>
        </a:p>
      </dsp:txBody>
      <dsp:txXfrm>
        <a:off x="4760624" y="1903113"/>
        <a:ext cx="926110" cy="926110"/>
      </dsp:txXfrm>
    </dsp:sp>
    <dsp:sp modelId="{18CE3356-0997-48A2-958D-6ED434207AD5}">
      <dsp:nvSpPr>
        <dsp:cNvPr id="0" name=""/>
        <dsp:cNvSpPr/>
      </dsp:nvSpPr>
      <dsp:spPr>
        <a:xfrm>
          <a:off x="5984887" y="1986350"/>
          <a:ext cx="759636" cy="759636"/>
        </a:xfrm>
        <a:prstGeom prst="mathEqual">
          <a:avLst/>
        </a:prstGeom>
        <a:solidFill>
          <a:schemeClr val="accent5">
            <a:hueOff val="-14047587"/>
            <a:satOff val="34105"/>
            <a:lumOff val="3293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085577" y="2142835"/>
        <a:ext cx="558256" cy="446666"/>
      </dsp:txXfrm>
    </dsp:sp>
    <dsp:sp modelId="{7F0A844F-1C46-4265-A902-FE9499C81A01}">
      <dsp:nvSpPr>
        <dsp:cNvPr id="0" name=""/>
        <dsp:cNvSpPr/>
      </dsp:nvSpPr>
      <dsp:spPr>
        <a:xfrm>
          <a:off x="6850873" y="1711309"/>
          <a:ext cx="1309718" cy="1309718"/>
        </a:xfrm>
        <a:prstGeom prst="ellipse">
          <a:avLst/>
        </a:prstGeom>
        <a:solidFill>
          <a:schemeClr val="accent5">
            <a:hueOff val="-14047587"/>
            <a:satOff val="34105"/>
            <a:lumOff val="3293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Check sent to vendor</a:t>
          </a:r>
        </a:p>
        <a:p>
          <a:pPr marL="0" lvl="0" indent="0" algn="ctr" defTabSz="488950">
            <a:lnSpc>
              <a:spcPct val="90000"/>
            </a:lnSpc>
            <a:spcBef>
              <a:spcPct val="0"/>
            </a:spcBef>
            <a:spcAft>
              <a:spcPct val="35000"/>
            </a:spcAft>
            <a:buNone/>
          </a:pPr>
          <a:r>
            <a:rPr lang="en-US" sz="1100" kern="1200" dirty="0"/>
            <a:t>$ Check $</a:t>
          </a:r>
        </a:p>
      </dsp:txBody>
      <dsp:txXfrm>
        <a:off x="7042677" y="1903113"/>
        <a:ext cx="926110" cy="9261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590EB-D1A3-4D93-BB93-BB8AE54ACB37}">
      <dsp:nvSpPr>
        <dsp:cNvPr id="0" name=""/>
        <dsp:cNvSpPr/>
      </dsp:nvSpPr>
      <dsp:spPr>
        <a:xfrm>
          <a:off x="4180106" y="2786355"/>
          <a:ext cx="3271809" cy="519028"/>
        </a:xfrm>
        <a:custGeom>
          <a:avLst/>
          <a:gdLst/>
          <a:ahLst/>
          <a:cxnLst/>
          <a:rect l="0" t="0" r="0" b="0"/>
          <a:pathLst>
            <a:path>
              <a:moveTo>
                <a:pt x="0" y="0"/>
              </a:moveTo>
              <a:lnTo>
                <a:pt x="0" y="353702"/>
              </a:lnTo>
              <a:lnTo>
                <a:pt x="3271809" y="353702"/>
              </a:lnTo>
              <a:lnTo>
                <a:pt x="3271809" y="5190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92FE0A-A62D-4672-B83B-04EB1F5C3971}">
      <dsp:nvSpPr>
        <dsp:cNvPr id="0" name=""/>
        <dsp:cNvSpPr/>
      </dsp:nvSpPr>
      <dsp:spPr>
        <a:xfrm>
          <a:off x="4180106" y="2786355"/>
          <a:ext cx="1090603" cy="519028"/>
        </a:xfrm>
        <a:custGeom>
          <a:avLst/>
          <a:gdLst/>
          <a:ahLst/>
          <a:cxnLst/>
          <a:rect l="0" t="0" r="0" b="0"/>
          <a:pathLst>
            <a:path>
              <a:moveTo>
                <a:pt x="0" y="0"/>
              </a:moveTo>
              <a:lnTo>
                <a:pt x="0" y="353702"/>
              </a:lnTo>
              <a:lnTo>
                <a:pt x="1090603" y="353702"/>
              </a:lnTo>
              <a:lnTo>
                <a:pt x="1090603" y="5190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0ADD9A-93AF-4426-A503-C996FF55DDF6}">
      <dsp:nvSpPr>
        <dsp:cNvPr id="0" name=""/>
        <dsp:cNvSpPr/>
      </dsp:nvSpPr>
      <dsp:spPr>
        <a:xfrm>
          <a:off x="3089502" y="2786355"/>
          <a:ext cx="1090603" cy="519028"/>
        </a:xfrm>
        <a:custGeom>
          <a:avLst/>
          <a:gdLst/>
          <a:ahLst/>
          <a:cxnLst/>
          <a:rect l="0" t="0" r="0" b="0"/>
          <a:pathLst>
            <a:path>
              <a:moveTo>
                <a:pt x="1090603" y="0"/>
              </a:moveTo>
              <a:lnTo>
                <a:pt x="1090603" y="353702"/>
              </a:lnTo>
              <a:lnTo>
                <a:pt x="0" y="353702"/>
              </a:lnTo>
              <a:lnTo>
                <a:pt x="0" y="5190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0596E6-4DEC-4C27-BF18-FD883FE29379}">
      <dsp:nvSpPr>
        <dsp:cNvPr id="0" name=""/>
        <dsp:cNvSpPr/>
      </dsp:nvSpPr>
      <dsp:spPr>
        <a:xfrm>
          <a:off x="908296" y="2786355"/>
          <a:ext cx="3271809" cy="519028"/>
        </a:xfrm>
        <a:custGeom>
          <a:avLst/>
          <a:gdLst/>
          <a:ahLst/>
          <a:cxnLst/>
          <a:rect l="0" t="0" r="0" b="0"/>
          <a:pathLst>
            <a:path>
              <a:moveTo>
                <a:pt x="3271809" y="0"/>
              </a:moveTo>
              <a:lnTo>
                <a:pt x="3271809" y="353702"/>
              </a:lnTo>
              <a:lnTo>
                <a:pt x="0" y="353702"/>
              </a:lnTo>
              <a:lnTo>
                <a:pt x="0" y="5190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635D64-13C2-48B4-9914-F887DD0BCBFF}">
      <dsp:nvSpPr>
        <dsp:cNvPr id="0" name=""/>
        <dsp:cNvSpPr/>
      </dsp:nvSpPr>
      <dsp:spPr>
        <a:xfrm>
          <a:off x="4134386" y="1134091"/>
          <a:ext cx="91440" cy="519028"/>
        </a:xfrm>
        <a:custGeom>
          <a:avLst/>
          <a:gdLst/>
          <a:ahLst/>
          <a:cxnLst/>
          <a:rect l="0" t="0" r="0" b="0"/>
          <a:pathLst>
            <a:path>
              <a:moveTo>
                <a:pt x="45720" y="0"/>
              </a:moveTo>
              <a:lnTo>
                <a:pt x="45720" y="519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C06D2-72BE-45A8-9D3B-DA73C9ED2A8D}">
      <dsp:nvSpPr>
        <dsp:cNvPr id="0" name=""/>
        <dsp:cNvSpPr/>
      </dsp:nvSpPr>
      <dsp:spPr>
        <a:xfrm>
          <a:off x="3287794" y="855"/>
          <a:ext cx="1784623" cy="113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0FD957-261B-4969-A7B2-520BAF15A2BE}">
      <dsp:nvSpPr>
        <dsp:cNvPr id="0" name=""/>
        <dsp:cNvSpPr/>
      </dsp:nvSpPr>
      <dsp:spPr>
        <a:xfrm>
          <a:off x="3486085" y="189231"/>
          <a:ext cx="1784623" cy="1133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Fiscal Control Department Fiscal Control Director</a:t>
          </a:r>
        </a:p>
        <a:p>
          <a:pPr marL="0" lvl="0" indent="0" algn="ctr" defTabSz="533400">
            <a:lnSpc>
              <a:spcPct val="90000"/>
            </a:lnSpc>
            <a:spcBef>
              <a:spcPct val="0"/>
            </a:spcBef>
            <a:spcAft>
              <a:spcPct val="35000"/>
            </a:spcAft>
            <a:buNone/>
          </a:pPr>
          <a:r>
            <a:rPr lang="en-US" sz="1200" kern="1200" dirty="0"/>
            <a:t>Charles Ellis</a:t>
          </a:r>
        </a:p>
        <a:p>
          <a:pPr marL="0" lvl="0" indent="0" algn="ctr" defTabSz="533400">
            <a:lnSpc>
              <a:spcPct val="90000"/>
            </a:lnSpc>
            <a:spcBef>
              <a:spcPct val="0"/>
            </a:spcBef>
            <a:spcAft>
              <a:spcPct val="35000"/>
            </a:spcAft>
            <a:buNone/>
          </a:pPr>
          <a:endParaRPr lang="en-US" sz="1200" kern="1200" dirty="0"/>
        </a:p>
      </dsp:txBody>
      <dsp:txXfrm>
        <a:off x="3519276" y="222422"/>
        <a:ext cx="1718241" cy="1066853"/>
      </dsp:txXfrm>
    </dsp:sp>
    <dsp:sp modelId="{E9141576-C6AA-4FC3-B3C8-CB4D1CC8AE2F}">
      <dsp:nvSpPr>
        <dsp:cNvPr id="0" name=""/>
        <dsp:cNvSpPr/>
      </dsp:nvSpPr>
      <dsp:spPr>
        <a:xfrm>
          <a:off x="3287794" y="1653119"/>
          <a:ext cx="1784623" cy="113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ED673-2EC3-4911-963A-5B019EBEC580}">
      <dsp:nvSpPr>
        <dsp:cNvPr id="0" name=""/>
        <dsp:cNvSpPr/>
      </dsp:nvSpPr>
      <dsp:spPr>
        <a:xfrm>
          <a:off x="3486085" y="1841495"/>
          <a:ext cx="1784623" cy="1133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Accts Payable Supervisor </a:t>
          </a:r>
        </a:p>
        <a:p>
          <a:pPr marL="0" lvl="0" indent="0" algn="ctr" defTabSz="533400">
            <a:lnSpc>
              <a:spcPct val="90000"/>
            </a:lnSpc>
            <a:spcBef>
              <a:spcPct val="0"/>
            </a:spcBef>
            <a:spcAft>
              <a:spcPct val="35000"/>
            </a:spcAft>
            <a:buNone/>
          </a:pPr>
          <a:r>
            <a:rPr lang="en-US" sz="1200" kern="1200" dirty="0"/>
            <a:t>Beverly Foster</a:t>
          </a:r>
        </a:p>
      </dsp:txBody>
      <dsp:txXfrm>
        <a:off x="3519276" y="1874686"/>
        <a:ext cx="1718241" cy="1066853"/>
      </dsp:txXfrm>
    </dsp:sp>
    <dsp:sp modelId="{DBAC1A7A-6DCA-419F-B44B-D56643F53038}">
      <dsp:nvSpPr>
        <dsp:cNvPr id="0" name=""/>
        <dsp:cNvSpPr/>
      </dsp:nvSpPr>
      <dsp:spPr>
        <a:xfrm>
          <a:off x="15984" y="3305383"/>
          <a:ext cx="1784623" cy="113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4C56BE-794F-4C38-884C-E0259D6581D4}">
      <dsp:nvSpPr>
        <dsp:cNvPr id="0" name=""/>
        <dsp:cNvSpPr/>
      </dsp:nvSpPr>
      <dsp:spPr>
        <a:xfrm>
          <a:off x="214276" y="3493759"/>
          <a:ext cx="1784623" cy="1133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AP/Prop Clerk</a:t>
          </a:r>
        </a:p>
        <a:p>
          <a:pPr marL="0" lvl="0" indent="0" algn="ctr" defTabSz="533400">
            <a:lnSpc>
              <a:spcPct val="90000"/>
            </a:lnSpc>
            <a:spcBef>
              <a:spcPct val="0"/>
            </a:spcBef>
            <a:spcAft>
              <a:spcPct val="35000"/>
            </a:spcAft>
            <a:buNone/>
          </a:pPr>
          <a:r>
            <a:rPr lang="en-US" sz="1200" kern="1200" dirty="0"/>
            <a:t>Vacant</a:t>
          </a:r>
        </a:p>
      </dsp:txBody>
      <dsp:txXfrm>
        <a:off x="247467" y="3526950"/>
        <a:ext cx="1718241" cy="1066853"/>
      </dsp:txXfrm>
    </dsp:sp>
    <dsp:sp modelId="{4B3F3561-DA04-4063-A01D-7C1258FDBF91}">
      <dsp:nvSpPr>
        <dsp:cNvPr id="0" name=""/>
        <dsp:cNvSpPr/>
      </dsp:nvSpPr>
      <dsp:spPr>
        <a:xfrm>
          <a:off x="2197191" y="3305383"/>
          <a:ext cx="1784623" cy="113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77462A-4BDA-4A02-983B-81E8420D874D}">
      <dsp:nvSpPr>
        <dsp:cNvPr id="0" name=""/>
        <dsp:cNvSpPr/>
      </dsp:nvSpPr>
      <dsp:spPr>
        <a:xfrm>
          <a:off x="2395482" y="3493759"/>
          <a:ext cx="1784623" cy="1133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AP/Prop Clerk</a:t>
          </a:r>
        </a:p>
        <a:p>
          <a:pPr marL="0" lvl="0" indent="0" algn="ctr" defTabSz="533400">
            <a:lnSpc>
              <a:spcPct val="90000"/>
            </a:lnSpc>
            <a:spcBef>
              <a:spcPct val="0"/>
            </a:spcBef>
            <a:spcAft>
              <a:spcPct val="35000"/>
            </a:spcAft>
            <a:buNone/>
          </a:pPr>
          <a:r>
            <a:rPr lang="en-US" sz="1200" kern="1200" dirty="0"/>
            <a:t>Stephanie Morris</a:t>
          </a:r>
        </a:p>
      </dsp:txBody>
      <dsp:txXfrm>
        <a:off x="2428673" y="3526950"/>
        <a:ext cx="1718241" cy="1066853"/>
      </dsp:txXfrm>
    </dsp:sp>
    <dsp:sp modelId="{EE99FA13-AD09-42EA-AC06-B9D2CCAE4308}">
      <dsp:nvSpPr>
        <dsp:cNvPr id="0" name=""/>
        <dsp:cNvSpPr/>
      </dsp:nvSpPr>
      <dsp:spPr>
        <a:xfrm>
          <a:off x="4378397" y="3305383"/>
          <a:ext cx="1784623" cy="113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BA115A-1B0C-4DA4-8851-C511B9208094}">
      <dsp:nvSpPr>
        <dsp:cNvPr id="0" name=""/>
        <dsp:cNvSpPr/>
      </dsp:nvSpPr>
      <dsp:spPr>
        <a:xfrm>
          <a:off x="4576689" y="3493759"/>
          <a:ext cx="1784623" cy="1133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Property Control Tech</a:t>
          </a:r>
        </a:p>
        <a:p>
          <a:pPr marL="0" lvl="0" indent="0" algn="ctr" defTabSz="533400">
            <a:lnSpc>
              <a:spcPct val="90000"/>
            </a:lnSpc>
            <a:spcBef>
              <a:spcPct val="0"/>
            </a:spcBef>
            <a:spcAft>
              <a:spcPct val="35000"/>
            </a:spcAft>
            <a:buNone/>
          </a:pPr>
          <a:r>
            <a:rPr lang="en-US" sz="1200" kern="1200" dirty="0"/>
            <a:t>Ervin Yarbough</a:t>
          </a:r>
        </a:p>
      </dsp:txBody>
      <dsp:txXfrm>
        <a:off x="4609880" y="3526950"/>
        <a:ext cx="1718241" cy="1066853"/>
      </dsp:txXfrm>
    </dsp:sp>
    <dsp:sp modelId="{E64A7C26-475A-4283-80BE-3A0D52E6E90B}">
      <dsp:nvSpPr>
        <dsp:cNvPr id="0" name=""/>
        <dsp:cNvSpPr/>
      </dsp:nvSpPr>
      <dsp:spPr>
        <a:xfrm>
          <a:off x="6559604" y="3305383"/>
          <a:ext cx="1784623" cy="113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18CFA0-6737-4385-AA43-F007A42B6B00}">
      <dsp:nvSpPr>
        <dsp:cNvPr id="0" name=""/>
        <dsp:cNvSpPr/>
      </dsp:nvSpPr>
      <dsp:spPr>
        <a:xfrm>
          <a:off x="6757895" y="3493759"/>
          <a:ext cx="1784623" cy="1133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Property Control Tech</a:t>
          </a:r>
        </a:p>
        <a:p>
          <a:pPr marL="0" lvl="0" indent="0" algn="ctr" defTabSz="533400">
            <a:lnSpc>
              <a:spcPct val="90000"/>
            </a:lnSpc>
            <a:spcBef>
              <a:spcPct val="0"/>
            </a:spcBef>
            <a:spcAft>
              <a:spcPct val="35000"/>
            </a:spcAft>
            <a:buNone/>
          </a:pPr>
          <a:r>
            <a:rPr lang="en-US" sz="1200" kern="1200" dirty="0"/>
            <a:t>Vacant</a:t>
          </a:r>
        </a:p>
      </dsp:txBody>
      <dsp:txXfrm>
        <a:off x="6791086" y="3526950"/>
        <a:ext cx="1718241" cy="10668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D93E7-DD17-41A8-9E2A-C7C78F087429}">
      <dsp:nvSpPr>
        <dsp:cNvPr id="0" name=""/>
        <dsp:cNvSpPr/>
      </dsp:nvSpPr>
      <dsp:spPr>
        <a:xfrm>
          <a:off x="4300162" y="2728452"/>
          <a:ext cx="1339834" cy="318819"/>
        </a:xfrm>
        <a:custGeom>
          <a:avLst/>
          <a:gdLst/>
          <a:ahLst/>
          <a:cxnLst/>
          <a:rect l="0" t="0" r="0" b="0"/>
          <a:pathLst>
            <a:path>
              <a:moveTo>
                <a:pt x="0" y="0"/>
              </a:moveTo>
              <a:lnTo>
                <a:pt x="0" y="217266"/>
              </a:lnTo>
              <a:lnTo>
                <a:pt x="1339834" y="217266"/>
              </a:lnTo>
              <a:lnTo>
                <a:pt x="1339834" y="3188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84576D-3F4B-4FE5-B48E-F0267EBD6D3A}">
      <dsp:nvSpPr>
        <dsp:cNvPr id="0" name=""/>
        <dsp:cNvSpPr/>
      </dsp:nvSpPr>
      <dsp:spPr>
        <a:xfrm>
          <a:off x="4254442" y="2728452"/>
          <a:ext cx="91440" cy="318819"/>
        </a:xfrm>
        <a:custGeom>
          <a:avLst/>
          <a:gdLst/>
          <a:ahLst/>
          <a:cxnLst/>
          <a:rect l="0" t="0" r="0" b="0"/>
          <a:pathLst>
            <a:path>
              <a:moveTo>
                <a:pt x="45720" y="0"/>
              </a:moveTo>
              <a:lnTo>
                <a:pt x="45720" y="3188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DEDE08-38D5-4024-8815-EE5A9EE27252}">
      <dsp:nvSpPr>
        <dsp:cNvPr id="0" name=""/>
        <dsp:cNvSpPr/>
      </dsp:nvSpPr>
      <dsp:spPr>
        <a:xfrm>
          <a:off x="2960328" y="2728452"/>
          <a:ext cx="1339834" cy="318819"/>
        </a:xfrm>
        <a:custGeom>
          <a:avLst/>
          <a:gdLst/>
          <a:ahLst/>
          <a:cxnLst/>
          <a:rect l="0" t="0" r="0" b="0"/>
          <a:pathLst>
            <a:path>
              <a:moveTo>
                <a:pt x="1339834" y="0"/>
              </a:moveTo>
              <a:lnTo>
                <a:pt x="1339834" y="217266"/>
              </a:lnTo>
              <a:lnTo>
                <a:pt x="0" y="217266"/>
              </a:lnTo>
              <a:lnTo>
                <a:pt x="0" y="3188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AE7E8A-79D2-49E6-AE08-5F08E468C07C}">
      <dsp:nvSpPr>
        <dsp:cNvPr id="0" name=""/>
        <dsp:cNvSpPr/>
      </dsp:nvSpPr>
      <dsp:spPr>
        <a:xfrm>
          <a:off x="4254442" y="1713527"/>
          <a:ext cx="91440" cy="318819"/>
        </a:xfrm>
        <a:custGeom>
          <a:avLst/>
          <a:gdLst/>
          <a:ahLst/>
          <a:cxnLst/>
          <a:rect l="0" t="0" r="0" b="0"/>
          <a:pathLst>
            <a:path>
              <a:moveTo>
                <a:pt x="45720" y="0"/>
              </a:moveTo>
              <a:lnTo>
                <a:pt x="45720" y="3188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6E707F-3D8D-42DA-9CF6-4C802B38FACA}">
      <dsp:nvSpPr>
        <dsp:cNvPr id="0" name=""/>
        <dsp:cNvSpPr/>
      </dsp:nvSpPr>
      <dsp:spPr>
        <a:xfrm>
          <a:off x="4254442" y="698602"/>
          <a:ext cx="91440" cy="318819"/>
        </a:xfrm>
        <a:custGeom>
          <a:avLst/>
          <a:gdLst/>
          <a:ahLst/>
          <a:cxnLst/>
          <a:rect l="0" t="0" r="0" b="0"/>
          <a:pathLst>
            <a:path>
              <a:moveTo>
                <a:pt x="45720" y="0"/>
              </a:moveTo>
              <a:lnTo>
                <a:pt x="45720" y="3188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AB7D8A-858C-42E7-BEB9-B76BAA5FFA1A}">
      <dsp:nvSpPr>
        <dsp:cNvPr id="0" name=""/>
        <dsp:cNvSpPr/>
      </dsp:nvSpPr>
      <dsp:spPr>
        <a:xfrm>
          <a:off x="3752048" y="2497"/>
          <a:ext cx="1096228" cy="696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E3D133-C81C-4E4A-893E-D19F7753F5AD}">
      <dsp:nvSpPr>
        <dsp:cNvPr id="0" name=""/>
        <dsp:cNvSpPr/>
      </dsp:nvSpPr>
      <dsp:spPr>
        <a:xfrm>
          <a:off x="3873851" y="118210"/>
          <a:ext cx="1096228" cy="696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Finance Division</a:t>
          </a:r>
        </a:p>
        <a:p>
          <a:pPr marL="0" lvl="0" indent="0" algn="ctr" defTabSz="444500">
            <a:lnSpc>
              <a:spcPct val="90000"/>
            </a:lnSpc>
            <a:spcBef>
              <a:spcPct val="0"/>
            </a:spcBef>
            <a:spcAft>
              <a:spcPct val="35000"/>
            </a:spcAft>
            <a:buNone/>
          </a:pPr>
          <a:r>
            <a:rPr lang="en-US" sz="1000" kern="1200" dirty="0"/>
            <a:t>CFO</a:t>
          </a:r>
        </a:p>
        <a:p>
          <a:pPr marL="0" lvl="0" indent="0" algn="ctr" defTabSz="444500">
            <a:lnSpc>
              <a:spcPct val="90000"/>
            </a:lnSpc>
            <a:spcBef>
              <a:spcPct val="0"/>
            </a:spcBef>
            <a:spcAft>
              <a:spcPct val="35000"/>
            </a:spcAft>
            <a:buNone/>
          </a:pPr>
          <a:r>
            <a:rPr lang="en-US" sz="1000" kern="1200" dirty="0"/>
            <a:t> Angie Banks  </a:t>
          </a:r>
        </a:p>
      </dsp:txBody>
      <dsp:txXfrm>
        <a:off x="3894239" y="138598"/>
        <a:ext cx="1055452" cy="655329"/>
      </dsp:txXfrm>
    </dsp:sp>
    <dsp:sp modelId="{E82BBD3D-6656-4DE1-BD24-D4DC00D0BAF8}">
      <dsp:nvSpPr>
        <dsp:cNvPr id="0" name=""/>
        <dsp:cNvSpPr/>
      </dsp:nvSpPr>
      <dsp:spPr>
        <a:xfrm>
          <a:off x="3752048" y="1017421"/>
          <a:ext cx="1096228" cy="696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A0332-3256-443E-A47D-D06C41D9D497}">
      <dsp:nvSpPr>
        <dsp:cNvPr id="0" name=""/>
        <dsp:cNvSpPr/>
      </dsp:nvSpPr>
      <dsp:spPr>
        <a:xfrm>
          <a:off x="3873851" y="1133134"/>
          <a:ext cx="1096228" cy="696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Director of Payroll</a:t>
          </a:r>
        </a:p>
        <a:p>
          <a:pPr marL="0" lvl="0" indent="0" algn="ctr" defTabSz="444500">
            <a:lnSpc>
              <a:spcPct val="90000"/>
            </a:lnSpc>
            <a:spcBef>
              <a:spcPct val="0"/>
            </a:spcBef>
            <a:spcAft>
              <a:spcPct val="35000"/>
            </a:spcAft>
            <a:buNone/>
          </a:pPr>
          <a:r>
            <a:rPr lang="en-US" sz="1000" kern="1200" dirty="0"/>
            <a:t>Anita Mize</a:t>
          </a:r>
        </a:p>
      </dsp:txBody>
      <dsp:txXfrm>
        <a:off x="3894239" y="1153522"/>
        <a:ext cx="1055452" cy="655329"/>
      </dsp:txXfrm>
    </dsp:sp>
    <dsp:sp modelId="{0EC20A56-590F-4C9D-BBE2-651D299B6E2E}">
      <dsp:nvSpPr>
        <dsp:cNvPr id="0" name=""/>
        <dsp:cNvSpPr/>
      </dsp:nvSpPr>
      <dsp:spPr>
        <a:xfrm>
          <a:off x="3752048" y="2032346"/>
          <a:ext cx="1096228" cy="696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7BE657-C72E-417B-B28B-30550AE7A198}">
      <dsp:nvSpPr>
        <dsp:cNvPr id="0" name=""/>
        <dsp:cNvSpPr/>
      </dsp:nvSpPr>
      <dsp:spPr>
        <a:xfrm>
          <a:off x="3873851" y="2148059"/>
          <a:ext cx="1096228" cy="696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Payroll Manager  Vacant</a:t>
          </a:r>
        </a:p>
      </dsp:txBody>
      <dsp:txXfrm>
        <a:off x="3894239" y="2168447"/>
        <a:ext cx="1055452" cy="655329"/>
      </dsp:txXfrm>
    </dsp:sp>
    <dsp:sp modelId="{ACFECF5D-FBDC-4A2B-A7C8-1C8D0501B0A4}">
      <dsp:nvSpPr>
        <dsp:cNvPr id="0" name=""/>
        <dsp:cNvSpPr/>
      </dsp:nvSpPr>
      <dsp:spPr>
        <a:xfrm>
          <a:off x="2412213" y="3047271"/>
          <a:ext cx="1096228" cy="696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86D47-D815-4A9C-93AB-2F57DA7A6E79}">
      <dsp:nvSpPr>
        <dsp:cNvPr id="0" name=""/>
        <dsp:cNvSpPr/>
      </dsp:nvSpPr>
      <dsp:spPr>
        <a:xfrm>
          <a:off x="2534016" y="3162984"/>
          <a:ext cx="1096228" cy="696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Payroll Specialist</a:t>
          </a:r>
        </a:p>
        <a:p>
          <a:pPr marL="0" lvl="0" indent="0" algn="ctr" defTabSz="444500">
            <a:lnSpc>
              <a:spcPct val="90000"/>
            </a:lnSpc>
            <a:spcBef>
              <a:spcPct val="0"/>
            </a:spcBef>
            <a:spcAft>
              <a:spcPct val="35000"/>
            </a:spcAft>
            <a:buNone/>
          </a:pPr>
          <a:r>
            <a:rPr lang="en-US" sz="1000" kern="1200" dirty="0"/>
            <a:t>Latrisa Avery</a:t>
          </a:r>
        </a:p>
      </dsp:txBody>
      <dsp:txXfrm>
        <a:off x="2554404" y="3183372"/>
        <a:ext cx="1055452" cy="655329"/>
      </dsp:txXfrm>
    </dsp:sp>
    <dsp:sp modelId="{16949C5F-53C9-4CF3-9A73-C5CC2927E1B3}">
      <dsp:nvSpPr>
        <dsp:cNvPr id="0" name=""/>
        <dsp:cNvSpPr/>
      </dsp:nvSpPr>
      <dsp:spPr>
        <a:xfrm>
          <a:off x="3752048" y="3047271"/>
          <a:ext cx="1096228" cy="696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1181E-9664-4A3D-AC24-B21C2B2FE484}">
      <dsp:nvSpPr>
        <dsp:cNvPr id="0" name=""/>
        <dsp:cNvSpPr/>
      </dsp:nvSpPr>
      <dsp:spPr>
        <a:xfrm>
          <a:off x="3873851" y="3162984"/>
          <a:ext cx="1096228" cy="696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Payroll Specialist</a:t>
          </a:r>
        </a:p>
        <a:p>
          <a:pPr marL="0" lvl="0" indent="0" algn="ctr" defTabSz="444500">
            <a:lnSpc>
              <a:spcPct val="90000"/>
            </a:lnSpc>
            <a:spcBef>
              <a:spcPct val="0"/>
            </a:spcBef>
            <a:spcAft>
              <a:spcPct val="35000"/>
            </a:spcAft>
            <a:buNone/>
          </a:pPr>
          <a:r>
            <a:rPr lang="en-US" sz="1000" kern="1200" dirty="0"/>
            <a:t>Connie Eskew</a:t>
          </a:r>
        </a:p>
      </dsp:txBody>
      <dsp:txXfrm>
        <a:off x="3894239" y="3183372"/>
        <a:ext cx="1055452" cy="655329"/>
      </dsp:txXfrm>
    </dsp:sp>
    <dsp:sp modelId="{A6BD0B8F-C097-498E-8B53-21234BB9357A}">
      <dsp:nvSpPr>
        <dsp:cNvPr id="0" name=""/>
        <dsp:cNvSpPr/>
      </dsp:nvSpPr>
      <dsp:spPr>
        <a:xfrm>
          <a:off x="5091883" y="3047271"/>
          <a:ext cx="1096228" cy="696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6A7611-DD8E-41EB-A884-DE95F9B039E1}">
      <dsp:nvSpPr>
        <dsp:cNvPr id="0" name=""/>
        <dsp:cNvSpPr/>
      </dsp:nvSpPr>
      <dsp:spPr>
        <a:xfrm>
          <a:off x="5213686" y="3162984"/>
          <a:ext cx="1096228" cy="696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Payroll Specialist</a:t>
          </a:r>
        </a:p>
        <a:p>
          <a:pPr marL="0" lvl="0" indent="0" algn="ctr" defTabSz="444500">
            <a:lnSpc>
              <a:spcPct val="90000"/>
            </a:lnSpc>
            <a:spcBef>
              <a:spcPct val="0"/>
            </a:spcBef>
            <a:spcAft>
              <a:spcPct val="35000"/>
            </a:spcAft>
            <a:buNone/>
          </a:pPr>
          <a:r>
            <a:rPr lang="en-US" sz="1000" kern="1200" dirty="0"/>
            <a:t>Artis Larry</a:t>
          </a:r>
        </a:p>
      </dsp:txBody>
      <dsp:txXfrm>
        <a:off x="5234074" y="3183372"/>
        <a:ext cx="1055452" cy="6553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39630-3648-4438-8B6D-47666B19C15F}">
      <dsp:nvSpPr>
        <dsp:cNvPr id="0" name=""/>
        <dsp:cNvSpPr/>
      </dsp:nvSpPr>
      <dsp:spPr>
        <a:xfrm>
          <a:off x="4180106" y="2786355"/>
          <a:ext cx="2181206" cy="519028"/>
        </a:xfrm>
        <a:custGeom>
          <a:avLst/>
          <a:gdLst/>
          <a:ahLst/>
          <a:cxnLst/>
          <a:rect l="0" t="0" r="0" b="0"/>
          <a:pathLst>
            <a:path>
              <a:moveTo>
                <a:pt x="0" y="0"/>
              </a:moveTo>
              <a:lnTo>
                <a:pt x="0" y="353702"/>
              </a:lnTo>
              <a:lnTo>
                <a:pt x="2181206" y="353702"/>
              </a:lnTo>
              <a:lnTo>
                <a:pt x="2181206" y="5190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5494AC-97BD-4FB0-ABFB-018374AF4B53}">
      <dsp:nvSpPr>
        <dsp:cNvPr id="0" name=""/>
        <dsp:cNvSpPr/>
      </dsp:nvSpPr>
      <dsp:spPr>
        <a:xfrm>
          <a:off x="4134386" y="2786355"/>
          <a:ext cx="91440" cy="519028"/>
        </a:xfrm>
        <a:custGeom>
          <a:avLst/>
          <a:gdLst/>
          <a:ahLst/>
          <a:cxnLst/>
          <a:rect l="0" t="0" r="0" b="0"/>
          <a:pathLst>
            <a:path>
              <a:moveTo>
                <a:pt x="45720" y="0"/>
              </a:moveTo>
              <a:lnTo>
                <a:pt x="45720" y="5190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A05BE8-6D4B-4A78-A384-B6BB33287A1E}">
      <dsp:nvSpPr>
        <dsp:cNvPr id="0" name=""/>
        <dsp:cNvSpPr/>
      </dsp:nvSpPr>
      <dsp:spPr>
        <a:xfrm>
          <a:off x="1998899" y="2786355"/>
          <a:ext cx="2181206" cy="519028"/>
        </a:xfrm>
        <a:custGeom>
          <a:avLst/>
          <a:gdLst/>
          <a:ahLst/>
          <a:cxnLst/>
          <a:rect l="0" t="0" r="0" b="0"/>
          <a:pathLst>
            <a:path>
              <a:moveTo>
                <a:pt x="2181206" y="0"/>
              </a:moveTo>
              <a:lnTo>
                <a:pt x="2181206" y="353702"/>
              </a:lnTo>
              <a:lnTo>
                <a:pt x="0" y="353702"/>
              </a:lnTo>
              <a:lnTo>
                <a:pt x="0" y="5190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6E707F-3D8D-42DA-9CF6-4C802B38FACA}">
      <dsp:nvSpPr>
        <dsp:cNvPr id="0" name=""/>
        <dsp:cNvSpPr/>
      </dsp:nvSpPr>
      <dsp:spPr>
        <a:xfrm>
          <a:off x="4134386" y="1134091"/>
          <a:ext cx="91440" cy="519028"/>
        </a:xfrm>
        <a:custGeom>
          <a:avLst/>
          <a:gdLst/>
          <a:ahLst/>
          <a:cxnLst/>
          <a:rect l="0" t="0" r="0" b="0"/>
          <a:pathLst>
            <a:path>
              <a:moveTo>
                <a:pt x="45720" y="0"/>
              </a:moveTo>
              <a:lnTo>
                <a:pt x="45720" y="519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AB7D8A-858C-42E7-BEB9-B76BAA5FFA1A}">
      <dsp:nvSpPr>
        <dsp:cNvPr id="0" name=""/>
        <dsp:cNvSpPr/>
      </dsp:nvSpPr>
      <dsp:spPr>
        <a:xfrm>
          <a:off x="3287794" y="855"/>
          <a:ext cx="1784623" cy="113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E3D133-C81C-4E4A-893E-D19F7753F5AD}">
      <dsp:nvSpPr>
        <dsp:cNvPr id="0" name=""/>
        <dsp:cNvSpPr/>
      </dsp:nvSpPr>
      <dsp:spPr>
        <a:xfrm>
          <a:off x="3486085" y="189231"/>
          <a:ext cx="1784623" cy="1133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Finance Division</a:t>
          </a:r>
        </a:p>
        <a:p>
          <a:pPr marL="0" lvl="0" indent="0" algn="ctr" defTabSz="533400">
            <a:lnSpc>
              <a:spcPct val="90000"/>
            </a:lnSpc>
            <a:spcBef>
              <a:spcPct val="0"/>
            </a:spcBef>
            <a:spcAft>
              <a:spcPct val="35000"/>
            </a:spcAft>
            <a:buNone/>
          </a:pPr>
          <a:r>
            <a:rPr lang="en-US" sz="1200" b="0" kern="1200" dirty="0"/>
            <a:t>CFO</a:t>
          </a:r>
        </a:p>
        <a:p>
          <a:pPr marL="0" lvl="0" indent="0" algn="ctr" defTabSz="533400">
            <a:lnSpc>
              <a:spcPct val="90000"/>
            </a:lnSpc>
            <a:spcBef>
              <a:spcPct val="0"/>
            </a:spcBef>
            <a:spcAft>
              <a:spcPct val="35000"/>
            </a:spcAft>
            <a:buNone/>
          </a:pPr>
          <a:r>
            <a:rPr lang="en-US" sz="1200" kern="1200" dirty="0"/>
            <a:t>Angie Banks  </a:t>
          </a:r>
        </a:p>
      </dsp:txBody>
      <dsp:txXfrm>
        <a:off x="3519276" y="222422"/>
        <a:ext cx="1718241" cy="1066853"/>
      </dsp:txXfrm>
    </dsp:sp>
    <dsp:sp modelId="{E82BBD3D-6656-4DE1-BD24-D4DC00D0BAF8}">
      <dsp:nvSpPr>
        <dsp:cNvPr id="0" name=""/>
        <dsp:cNvSpPr/>
      </dsp:nvSpPr>
      <dsp:spPr>
        <a:xfrm>
          <a:off x="3287794" y="1653119"/>
          <a:ext cx="1784623" cy="113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A0332-3256-443E-A47D-D06C41D9D497}">
      <dsp:nvSpPr>
        <dsp:cNvPr id="0" name=""/>
        <dsp:cNvSpPr/>
      </dsp:nvSpPr>
      <dsp:spPr>
        <a:xfrm>
          <a:off x="3486085" y="1841495"/>
          <a:ext cx="1784623" cy="1133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Fiscal Control Department Fiscal Control Director</a:t>
          </a:r>
        </a:p>
        <a:p>
          <a:pPr marL="0" lvl="0" indent="0" algn="ctr" defTabSz="533400">
            <a:lnSpc>
              <a:spcPct val="90000"/>
            </a:lnSpc>
            <a:spcBef>
              <a:spcPct val="0"/>
            </a:spcBef>
            <a:spcAft>
              <a:spcPct val="35000"/>
            </a:spcAft>
            <a:buNone/>
          </a:pPr>
          <a:r>
            <a:rPr lang="en-US" sz="1200" kern="1200" dirty="0"/>
            <a:t>Charles Ellis</a:t>
          </a:r>
        </a:p>
        <a:p>
          <a:pPr marL="0" lvl="0" indent="0" algn="ctr" defTabSz="533400">
            <a:lnSpc>
              <a:spcPct val="90000"/>
            </a:lnSpc>
            <a:spcBef>
              <a:spcPct val="0"/>
            </a:spcBef>
            <a:spcAft>
              <a:spcPct val="35000"/>
            </a:spcAft>
            <a:buNone/>
          </a:pPr>
          <a:endParaRPr lang="en-US" sz="1200" kern="1200" dirty="0"/>
        </a:p>
      </dsp:txBody>
      <dsp:txXfrm>
        <a:off x="3519276" y="1874686"/>
        <a:ext cx="1718241" cy="1066853"/>
      </dsp:txXfrm>
    </dsp:sp>
    <dsp:sp modelId="{B0B3A566-ABAF-4C97-8B9F-FA8AA08950FE}">
      <dsp:nvSpPr>
        <dsp:cNvPr id="0" name=""/>
        <dsp:cNvSpPr/>
      </dsp:nvSpPr>
      <dsp:spPr>
        <a:xfrm>
          <a:off x="1106587" y="3305383"/>
          <a:ext cx="1784623" cy="113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0911A4-F58B-43C4-807B-73709A425E0B}">
      <dsp:nvSpPr>
        <dsp:cNvPr id="0" name=""/>
        <dsp:cNvSpPr/>
      </dsp:nvSpPr>
      <dsp:spPr>
        <a:xfrm>
          <a:off x="1304879" y="3493759"/>
          <a:ext cx="1784623" cy="1133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Accountant III</a:t>
          </a:r>
        </a:p>
        <a:p>
          <a:pPr marL="0" lvl="0" indent="0" algn="ctr" defTabSz="533400">
            <a:lnSpc>
              <a:spcPct val="90000"/>
            </a:lnSpc>
            <a:spcBef>
              <a:spcPct val="0"/>
            </a:spcBef>
            <a:spcAft>
              <a:spcPct val="35000"/>
            </a:spcAft>
            <a:buNone/>
          </a:pPr>
          <a:r>
            <a:rPr lang="en-US" sz="1200" kern="1200" dirty="0"/>
            <a:t>Armando Lopez</a:t>
          </a:r>
        </a:p>
      </dsp:txBody>
      <dsp:txXfrm>
        <a:off x="1338070" y="3526950"/>
        <a:ext cx="1718241" cy="1066853"/>
      </dsp:txXfrm>
    </dsp:sp>
    <dsp:sp modelId="{F36DD43C-0B4A-4C4B-9A2A-77FC7ABE7E68}">
      <dsp:nvSpPr>
        <dsp:cNvPr id="0" name=""/>
        <dsp:cNvSpPr/>
      </dsp:nvSpPr>
      <dsp:spPr>
        <a:xfrm>
          <a:off x="3287794" y="3305383"/>
          <a:ext cx="1784623" cy="113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CDBAD-5DF3-493D-B2C4-11178449BFE2}">
      <dsp:nvSpPr>
        <dsp:cNvPr id="0" name=""/>
        <dsp:cNvSpPr/>
      </dsp:nvSpPr>
      <dsp:spPr>
        <a:xfrm>
          <a:off x="3486085" y="3493759"/>
          <a:ext cx="1784623" cy="1133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Accountant III               Kevin McKenzie</a:t>
          </a:r>
        </a:p>
      </dsp:txBody>
      <dsp:txXfrm>
        <a:off x="3519276" y="3526950"/>
        <a:ext cx="1718241" cy="1066853"/>
      </dsp:txXfrm>
    </dsp:sp>
    <dsp:sp modelId="{D42E9565-1026-4F65-B720-A589F6233D28}">
      <dsp:nvSpPr>
        <dsp:cNvPr id="0" name=""/>
        <dsp:cNvSpPr/>
      </dsp:nvSpPr>
      <dsp:spPr>
        <a:xfrm>
          <a:off x="5469001" y="3305383"/>
          <a:ext cx="1784623" cy="113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99AD22-23A6-4E6F-AE85-0F2E3EA66BFD}">
      <dsp:nvSpPr>
        <dsp:cNvPr id="0" name=""/>
        <dsp:cNvSpPr/>
      </dsp:nvSpPr>
      <dsp:spPr>
        <a:xfrm>
          <a:off x="5667292" y="3493759"/>
          <a:ext cx="1784623" cy="1133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Inventory Control Technician</a:t>
          </a:r>
        </a:p>
        <a:p>
          <a:pPr marL="0" lvl="0" indent="0" algn="ctr" defTabSz="533400">
            <a:lnSpc>
              <a:spcPct val="90000"/>
            </a:lnSpc>
            <a:spcBef>
              <a:spcPct val="0"/>
            </a:spcBef>
            <a:spcAft>
              <a:spcPct val="35000"/>
            </a:spcAft>
            <a:buNone/>
          </a:pPr>
          <a:r>
            <a:rPr lang="en-US" sz="1200" kern="1200" dirty="0"/>
            <a:t>Ervin Yarbough</a:t>
          </a:r>
        </a:p>
      </dsp:txBody>
      <dsp:txXfrm>
        <a:off x="5700483" y="3526950"/>
        <a:ext cx="1718241" cy="10668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05BE8-6D4B-4A78-A384-B6BB33287A1E}">
      <dsp:nvSpPr>
        <dsp:cNvPr id="0" name=""/>
        <dsp:cNvSpPr/>
      </dsp:nvSpPr>
      <dsp:spPr>
        <a:xfrm>
          <a:off x="4134386" y="2786355"/>
          <a:ext cx="91440" cy="519028"/>
        </a:xfrm>
        <a:custGeom>
          <a:avLst/>
          <a:gdLst/>
          <a:ahLst/>
          <a:cxnLst/>
          <a:rect l="0" t="0" r="0" b="0"/>
          <a:pathLst>
            <a:path>
              <a:moveTo>
                <a:pt x="45720" y="0"/>
              </a:moveTo>
              <a:lnTo>
                <a:pt x="45720" y="5190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6E707F-3D8D-42DA-9CF6-4C802B38FACA}">
      <dsp:nvSpPr>
        <dsp:cNvPr id="0" name=""/>
        <dsp:cNvSpPr/>
      </dsp:nvSpPr>
      <dsp:spPr>
        <a:xfrm>
          <a:off x="4134386" y="1134091"/>
          <a:ext cx="91440" cy="519028"/>
        </a:xfrm>
        <a:custGeom>
          <a:avLst/>
          <a:gdLst/>
          <a:ahLst/>
          <a:cxnLst/>
          <a:rect l="0" t="0" r="0" b="0"/>
          <a:pathLst>
            <a:path>
              <a:moveTo>
                <a:pt x="45720" y="0"/>
              </a:moveTo>
              <a:lnTo>
                <a:pt x="45720" y="5190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AB7D8A-858C-42E7-BEB9-B76BAA5FFA1A}">
      <dsp:nvSpPr>
        <dsp:cNvPr id="0" name=""/>
        <dsp:cNvSpPr/>
      </dsp:nvSpPr>
      <dsp:spPr>
        <a:xfrm>
          <a:off x="3287794" y="855"/>
          <a:ext cx="1784623" cy="113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E3D133-C81C-4E4A-893E-D19F7753F5AD}">
      <dsp:nvSpPr>
        <dsp:cNvPr id="0" name=""/>
        <dsp:cNvSpPr/>
      </dsp:nvSpPr>
      <dsp:spPr>
        <a:xfrm>
          <a:off x="3486085" y="189231"/>
          <a:ext cx="1784623" cy="1133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Finance Division</a:t>
          </a:r>
        </a:p>
        <a:p>
          <a:pPr marL="0" lvl="0" indent="0" algn="ctr" defTabSz="533400">
            <a:lnSpc>
              <a:spcPct val="90000"/>
            </a:lnSpc>
            <a:spcBef>
              <a:spcPct val="0"/>
            </a:spcBef>
            <a:spcAft>
              <a:spcPct val="35000"/>
            </a:spcAft>
            <a:buNone/>
          </a:pPr>
          <a:r>
            <a:rPr lang="en-US" sz="1200" b="0" kern="1200" dirty="0"/>
            <a:t>CFO</a:t>
          </a:r>
        </a:p>
        <a:p>
          <a:pPr marL="0" lvl="0" indent="0" algn="ctr" defTabSz="533400">
            <a:lnSpc>
              <a:spcPct val="90000"/>
            </a:lnSpc>
            <a:spcBef>
              <a:spcPct val="0"/>
            </a:spcBef>
            <a:spcAft>
              <a:spcPct val="35000"/>
            </a:spcAft>
            <a:buNone/>
          </a:pPr>
          <a:r>
            <a:rPr lang="en-US" sz="1200" kern="1200" dirty="0"/>
            <a:t>Angie Banks  </a:t>
          </a:r>
        </a:p>
      </dsp:txBody>
      <dsp:txXfrm>
        <a:off x="3519276" y="222422"/>
        <a:ext cx="1718241" cy="1066853"/>
      </dsp:txXfrm>
    </dsp:sp>
    <dsp:sp modelId="{E82BBD3D-6656-4DE1-BD24-D4DC00D0BAF8}">
      <dsp:nvSpPr>
        <dsp:cNvPr id="0" name=""/>
        <dsp:cNvSpPr/>
      </dsp:nvSpPr>
      <dsp:spPr>
        <a:xfrm>
          <a:off x="3287794" y="1653119"/>
          <a:ext cx="1784623" cy="113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A0332-3256-443E-A47D-D06C41D9D497}">
      <dsp:nvSpPr>
        <dsp:cNvPr id="0" name=""/>
        <dsp:cNvSpPr/>
      </dsp:nvSpPr>
      <dsp:spPr>
        <a:xfrm>
          <a:off x="3486085" y="1841495"/>
          <a:ext cx="1784623" cy="1133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Fiscal Control Department Fiscal Control Director</a:t>
          </a:r>
        </a:p>
        <a:p>
          <a:pPr marL="0" lvl="0" indent="0" algn="ctr" defTabSz="533400">
            <a:lnSpc>
              <a:spcPct val="90000"/>
            </a:lnSpc>
            <a:spcBef>
              <a:spcPct val="0"/>
            </a:spcBef>
            <a:spcAft>
              <a:spcPct val="35000"/>
            </a:spcAft>
            <a:buNone/>
          </a:pPr>
          <a:r>
            <a:rPr lang="en-US" sz="1200" kern="1200" dirty="0"/>
            <a:t>Charles Ellis</a:t>
          </a:r>
        </a:p>
        <a:p>
          <a:pPr marL="0" lvl="0" indent="0" algn="ctr" defTabSz="533400">
            <a:lnSpc>
              <a:spcPct val="90000"/>
            </a:lnSpc>
            <a:spcBef>
              <a:spcPct val="0"/>
            </a:spcBef>
            <a:spcAft>
              <a:spcPct val="35000"/>
            </a:spcAft>
            <a:buNone/>
          </a:pPr>
          <a:endParaRPr lang="en-US" sz="1200" kern="1200" dirty="0"/>
        </a:p>
      </dsp:txBody>
      <dsp:txXfrm>
        <a:off x="3519276" y="1874686"/>
        <a:ext cx="1718241" cy="1066853"/>
      </dsp:txXfrm>
    </dsp:sp>
    <dsp:sp modelId="{B0B3A566-ABAF-4C97-8B9F-FA8AA08950FE}">
      <dsp:nvSpPr>
        <dsp:cNvPr id="0" name=""/>
        <dsp:cNvSpPr/>
      </dsp:nvSpPr>
      <dsp:spPr>
        <a:xfrm>
          <a:off x="3287794" y="3305383"/>
          <a:ext cx="1784623" cy="11332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0911A4-F58B-43C4-807B-73709A425E0B}">
      <dsp:nvSpPr>
        <dsp:cNvPr id="0" name=""/>
        <dsp:cNvSpPr/>
      </dsp:nvSpPr>
      <dsp:spPr>
        <a:xfrm>
          <a:off x="3486085" y="3493759"/>
          <a:ext cx="1784623" cy="11332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kern="1200" dirty="0"/>
            <a:t>Risk Manager</a:t>
          </a:r>
        </a:p>
        <a:p>
          <a:pPr marL="0" lvl="0" indent="0" algn="ctr" defTabSz="533400">
            <a:lnSpc>
              <a:spcPct val="90000"/>
            </a:lnSpc>
            <a:spcBef>
              <a:spcPct val="0"/>
            </a:spcBef>
            <a:spcAft>
              <a:spcPct val="35000"/>
            </a:spcAft>
            <a:buNone/>
          </a:pPr>
          <a:r>
            <a:rPr lang="en-US" sz="1200" kern="1200" dirty="0"/>
            <a:t>Ruth Carnoske</a:t>
          </a:r>
        </a:p>
      </dsp:txBody>
      <dsp:txXfrm>
        <a:off x="3519276" y="3526950"/>
        <a:ext cx="1718241" cy="10668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0BF77-EC86-4239-9E93-A140330F8A0C}">
      <dsp:nvSpPr>
        <dsp:cNvPr id="0" name=""/>
        <dsp:cNvSpPr/>
      </dsp:nvSpPr>
      <dsp:spPr>
        <a:xfrm>
          <a:off x="3504465" y="2401665"/>
          <a:ext cx="939987" cy="447348"/>
        </a:xfrm>
        <a:custGeom>
          <a:avLst/>
          <a:gdLst/>
          <a:ahLst/>
          <a:cxnLst/>
          <a:rect l="0" t="0" r="0" b="0"/>
          <a:pathLst>
            <a:path>
              <a:moveTo>
                <a:pt x="0" y="0"/>
              </a:moveTo>
              <a:lnTo>
                <a:pt x="0" y="304854"/>
              </a:lnTo>
              <a:lnTo>
                <a:pt x="939987" y="304854"/>
              </a:lnTo>
              <a:lnTo>
                <a:pt x="939987" y="4473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A49BC3-C9E4-4487-9EE1-B7E35A494A27}">
      <dsp:nvSpPr>
        <dsp:cNvPr id="0" name=""/>
        <dsp:cNvSpPr/>
      </dsp:nvSpPr>
      <dsp:spPr>
        <a:xfrm>
          <a:off x="2564477" y="2401665"/>
          <a:ext cx="939987" cy="447348"/>
        </a:xfrm>
        <a:custGeom>
          <a:avLst/>
          <a:gdLst/>
          <a:ahLst/>
          <a:cxnLst/>
          <a:rect l="0" t="0" r="0" b="0"/>
          <a:pathLst>
            <a:path>
              <a:moveTo>
                <a:pt x="939987" y="0"/>
              </a:moveTo>
              <a:lnTo>
                <a:pt x="939987" y="304854"/>
              </a:lnTo>
              <a:lnTo>
                <a:pt x="0" y="304854"/>
              </a:lnTo>
              <a:lnTo>
                <a:pt x="0" y="4473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6E707F-3D8D-42DA-9CF6-4C802B38FACA}">
      <dsp:nvSpPr>
        <dsp:cNvPr id="0" name=""/>
        <dsp:cNvSpPr/>
      </dsp:nvSpPr>
      <dsp:spPr>
        <a:xfrm>
          <a:off x="3458745" y="977585"/>
          <a:ext cx="91440" cy="447348"/>
        </a:xfrm>
        <a:custGeom>
          <a:avLst/>
          <a:gdLst/>
          <a:ahLst/>
          <a:cxnLst/>
          <a:rect l="0" t="0" r="0" b="0"/>
          <a:pathLst>
            <a:path>
              <a:moveTo>
                <a:pt x="45720" y="0"/>
              </a:moveTo>
              <a:lnTo>
                <a:pt x="45720" y="4473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AB7D8A-858C-42E7-BEB9-B76BAA5FFA1A}">
      <dsp:nvSpPr>
        <dsp:cNvPr id="0" name=""/>
        <dsp:cNvSpPr/>
      </dsp:nvSpPr>
      <dsp:spPr>
        <a:xfrm>
          <a:off x="2735384" y="853"/>
          <a:ext cx="1538160" cy="9767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E3D133-C81C-4E4A-893E-D19F7753F5AD}">
      <dsp:nvSpPr>
        <dsp:cNvPr id="0" name=""/>
        <dsp:cNvSpPr/>
      </dsp:nvSpPr>
      <dsp:spPr>
        <a:xfrm>
          <a:off x="2906291" y="163214"/>
          <a:ext cx="1538160" cy="9767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rPr>
            <a:t>Finance Division</a:t>
          </a:r>
        </a:p>
        <a:p>
          <a:pPr marL="0" lvl="0" indent="0" algn="ctr" defTabSz="666750">
            <a:lnSpc>
              <a:spcPct val="90000"/>
            </a:lnSpc>
            <a:spcBef>
              <a:spcPct val="0"/>
            </a:spcBef>
            <a:spcAft>
              <a:spcPct val="35000"/>
            </a:spcAft>
            <a:buNone/>
          </a:pPr>
          <a:r>
            <a:rPr lang="en-US" sz="1500" kern="1200" dirty="0">
              <a:latin typeface="Calibri" panose="020F0502020204030204" pitchFamily="34" charset="0"/>
            </a:rPr>
            <a:t>CFO </a:t>
          </a:r>
        </a:p>
        <a:p>
          <a:pPr marL="0" lvl="0" indent="0" algn="ctr" defTabSz="666750">
            <a:lnSpc>
              <a:spcPct val="90000"/>
            </a:lnSpc>
            <a:spcBef>
              <a:spcPct val="0"/>
            </a:spcBef>
            <a:spcAft>
              <a:spcPct val="35000"/>
            </a:spcAft>
            <a:buNone/>
          </a:pPr>
          <a:r>
            <a:rPr lang="en-US" sz="1500" kern="1200" dirty="0">
              <a:latin typeface="Calibri" panose="020F0502020204030204" pitchFamily="34" charset="0"/>
            </a:rPr>
            <a:t>Angie Banks  </a:t>
          </a:r>
        </a:p>
      </dsp:txBody>
      <dsp:txXfrm>
        <a:off x="2934899" y="191822"/>
        <a:ext cx="1480944" cy="919516"/>
      </dsp:txXfrm>
    </dsp:sp>
    <dsp:sp modelId="{E82BBD3D-6656-4DE1-BD24-D4DC00D0BAF8}">
      <dsp:nvSpPr>
        <dsp:cNvPr id="0" name=""/>
        <dsp:cNvSpPr/>
      </dsp:nvSpPr>
      <dsp:spPr>
        <a:xfrm>
          <a:off x="2735384" y="1424933"/>
          <a:ext cx="1538160" cy="9767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A0332-3256-443E-A47D-D06C41D9D497}">
      <dsp:nvSpPr>
        <dsp:cNvPr id="0" name=""/>
        <dsp:cNvSpPr/>
      </dsp:nvSpPr>
      <dsp:spPr>
        <a:xfrm>
          <a:off x="2906291" y="1587295"/>
          <a:ext cx="1538160" cy="9767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rPr>
            <a:t>Treasurer’s Office</a:t>
          </a:r>
        </a:p>
        <a:p>
          <a:pPr marL="0" lvl="0" indent="0" algn="ctr" defTabSz="666750">
            <a:lnSpc>
              <a:spcPct val="90000"/>
            </a:lnSpc>
            <a:spcBef>
              <a:spcPct val="0"/>
            </a:spcBef>
            <a:spcAft>
              <a:spcPct val="35000"/>
            </a:spcAft>
            <a:buNone/>
          </a:pPr>
          <a:r>
            <a:rPr lang="en-US" sz="1500" kern="1200" dirty="0">
              <a:latin typeface="Calibri" panose="020F0502020204030204" pitchFamily="34" charset="0"/>
            </a:rPr>
            <a:t>Manager</a:t>
          </a:r>
        </a:p>
        <a:p>
          <a:pPr marL="0" lvl="0" indent="0" algn="ctr" defTabSz="666750">
            <a:lnSpc>
              <a:spcPct val="90000"/>
            </a:lnSpc>
            <a:spcBef>
              <a:spcPct val="0"/>
            </a:spcBef>
            <a:spcAft>
              <a:spcPct val="35000"/>
            </a:spcAft>
            <a:buNone/>
          </a:pPr>
          <a:r>
            <a:rPr lang="en-US" sz="1500" kern="1200" dirty="0">
              <a:latin typeface="Calibri" panose="020F0502020204030204" pitchFamily="34" charset="0"/>
            </a:rPr>
            <a:t>Donna Johnson</a:t>
          </a:r>
        </a:p>
      </dsp:txBody>
      <dsp:txXfrm>
        <a:off x="2934899" y="1615903"/>
        <a:ext cx="1480944" cy="919516"/>
      </dsp:txXfrm>
    </dsp:sp>
    <dsp:sp modelId="{55A1C9BA-2E50-4BC5-A9D8-2E5410126D2C}">
      <dsp:nvSpPr>
        <dsp:cNvPr id="0" name=""/>
        <dsp:cNvSpPr/>
      </dsp:nvSpPr>
      <dsp:spPr>
        <a:xfrm>
          <a:off x="1795397" y="2849014"/>
          <a:ext cx="1538160" cy="9767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B15885-AA6A-4921-B0A0-5249B76089C4}">
      <dsp:nvSpPr>
        <dsp:cNvPr id="0" name=""/>
        <dsp:cNvSpPr/>
      </dsp:nvSpPr>
      <dsp:spPr>
        <a:xfrm>
          <a:off x="1966304" y="3011375"/>
          <a:ext cx="1538160" cy="9767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500" kern="1200" dirty="0">
              <a:latin typeface="Calibri" panose="020F0502020204030204" pitchFamily="34" charset="0"/>
            </a:rPr>
            <a:t>Treasury Analyst</a:t>
          </a:r>
        </a:p>
        <a:p>
          <a:pPr marL="0" marR="0" lvl="0" indent="0" algn="ctr" defTabSz="914400" eaLnBrk="1" fontAlgn="auto" latinLnBrk="0" hangingPunct="1">
            <a:lnSpc>
              <a:spcPct val="100000"/>
            </a:lnSpc>
            <a:spcBef>
              <a:spcPct val="0"/>
            </a:spcBef>
            <a:spcAft>
              <a:spcPts val="0"/>
            </a:spcAft>
            <a:buClrTx/>
            <a:buSzTx/>
            <a:buFontTx/>
            <a:buNone/>
            <a:tabLst/>
            <a:defRPr/>
          </a:pPr>
          <a:r>
            <a:rPr lang="en-US" sz="1500" kern="1200" dirty="0">
              <a:latin typeface="Calibri" panose="020F0502020204030204" pitchFamily="34" charset="0"/>
            </a:rPr>
            <a:t>Ericka Logan</a:t>
          </a:r>
        </a:p>
      </dsp:txBody>
      <dsp:txXfrm>
        <a:off x="1994912" y="3039983"/>
        <a:ext cx="1480944" cy="919516"/>
      </dsp:txXfrm>
    </dsp:sp>
    <dsp:sp modelId="{4D3F6A02-AB4B-4A01-9587-DD01DE075CDD}">
      <dsp:nvSpPr>
        <dsp:cNvPr id="0" name=""/>
        <dsp:cNvSpPr/>
      </dsp:nvSpPr>
      <dsp:spPr>
        <a:xfrm>
          <a:off x="3675371" y="2849014"/>
          <a:ext cx="1538160" cy="9767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B971F-ED42-4FD7-B32B-FB5B8B04B984}">
      <dsp:nvSpPr>
        <dsp:cNvPr id="0" name=""/>
        <dsp:cNvSpPr/>
      </dsp:nvSpPr>
      <dsp:spPr>
        <a:xfrm>
          <a:off x="3846278" y="3011375"/>
          <a:ext cx="1538160" cy="9767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rPr>
            <a:t>Cashier</a:t>
          </a:r>
        </a:p>
        <a:p>
          <a:pPr marL="0" lvl="0" indent="0" algn="ctr" defTabSz="666750">
            <a:lnSpc>
              <a:spcPct val="90000"/>
            </a:lnSpc>
            <a:spcBef>
              <a:spcPct val="0"/>
            </a:spcBef>
            <a:spcAft>
              <a:spcPct val="35000"/>
            </a:spcAft>
            <a:buNone/>
          </a:pPr>
          <a:r>
            <a:rPr lang="en-US" sz="1500" kern="1200" dirty="0">
              <a:latin typeface="Calibri" panose="020F0502020204030204" pitchFamily="34" charset="0"/>
            </a:rPr>
            <a:t>Derwin Jordan</a:t>
          </a:r>
        </a:p>
      </dsp:txBody>
      <dsp:txXfrm>
        <a:off x="3874886" y="3039983"/>
        <a:ext cx="1480944" cy="9195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FBA6E35-533A-1640-8925-A2087A8EE42F}" type="datetimeFigureOut">
              <a:rPr lang="en-US" smtClean="0"/>
              <a:t>8/18/2021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5D763FC-C080-874B-B52C-594209F1F76F}" type="slidenum">
              <a:rPr lang="en-US" smtClean="0"/>
              <a:t>‹#›</a:t>
            </a:fld>
            <a:endParaRPr lang="en-US"/>
          </a:p>
        </p:txBody>
      </p:sp>
    </p:spTree>
    <p:extLst>
      <p:ext uri="{BB962C8B-B14F-4D97-AF65-F5344CB8AC3E}">
        <p14:creationId xmlns:p14="http://schemas.microsoft.com/office/powerpoint/2010/main" val="15180958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E8D5145-8D50-F74A-948B-76BB50AD821E}" type="datetimeFigureOut">
              <a:rPr lang="en-US" smtClean="0"/>
              <a:t>8/18/2021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E051DCD-F602-A04B-AE53-1FC08CF1DFBF}" type="slidenum">
              <a:rPr lang="en-US" smtClean="0"/>
              <a:t>‹#›</a:t>
            </a:fld>
            <a:endParaRPr lang="en-US"/>
          </a:p>
        </p:txBody>
      </p:sp>
    </p:spTree>
    <p:extLst>
      <p:ext uri="{BB962C8B-B14F-4D97-AF65-F5344CB8AC3E}">
        <p14:creationId xmlns:p14="http://schemas.microsoft.com/office/powerpoint/2010/main" val="3778415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1</a:t>
            </a:fld>
            <a:endParaRPr lang="en-US"/>
          </a:p>
        </p:txBody>
      </p:sp>
    </p:spTree>
    <p:extLst>
      <p:ext uri="{BB962C8B-B14F-4D97-AF65-F5344CB8AC3E}">
        <p14:creationId xmlns:p14="http://schemas.microsoft.com/office/powerpoint/2010/main" val="3292286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707B2-927A-4CB1-B592-50C0CF50D890}" type="slidenum">
              <a:rPr lang="en-US" smtClean="0"/>
              <a:t>31</a:t>
            </a:fld>
            <a:endParaRPr lang="en-US"/>
          </a:p>
        </p:txBody>
      </p:sp>
    </p:spTree>
    <p:extLst>
      <p:ext uri="{BB962C8B-B14F-4D97-AF65-F5344CB8AC3E}">
        <p14:creationId xmlns:p14="http://schemas.microsoft.com/office/powerpoint/2010/main" val="377826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D7B6F9-A68A-4B1A-AFC4-679EF3E5DD3C}"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512292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5</a:t>
            </a:fld>
            <a:endParaRPr lang="en-US"/>
          </a:p>
        </p:txBody>
      </p:sp>
    </p:spTree>
    <p:extLst>
      <p:ext uri="{BB962C8B-B14F-4D97-AF65-F5344CB8AC3E}">
        <p14:creationId xmlns:p14="http://schemas.microsoft.com/office/powerpoint/2010/main" val="3580439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D7B6F9-A68A-4B1A-AFC4-679EF3E5DD3C}"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51229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steps include public forums</a:t>
            </a:r>
            <a:r>
              <a:rPr lang="en-US" baseline="0" dirty="0"/>
              <a:t> for community input and/or feedback in addition to the online public comment period. We will make any necessary budget updates, present the proposed budgets and anticipate approval.</a:t>
            </a:r>
            <a:endParaRPr lang="en-US" dirty="0"/>
          </a:p>
        </p:txBody>
      </p:sp>
      <p:sp>
        <p:nvSpPr>
          <p:cNvPr id="4" name="Slide Number Placeholder 3"/>
          <p:cNvSpPr>
            <a:spLocks noGrp="1"/>
          </p:cNvSpPr>
          <p:nvPr>
            <p:ph type="sldNum" sz="quarter" idx="10"/>
          </p:nvPr>
        </p:nvSpPr>
        <p:spPr/>
        <p:txBody>
          <a:bodyPr/>
          <a:lstStyle/>
          <a:p>
            <a:pPr>
              <a:defRPr/>
            </a:pPr>
            <a:fld id="{AFD7B6F9-A68A-4B1A-AFC4-679EF3E5DD3C}"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415757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steps include public forums</a:t>
            </a:r>
            <a:r>
              <a:rPr lang="en-US" baseline="0" dirty="0"/>
              <a:t> for community input and/or feedback in addition to the online public comment period. We will make any necessary budget updates, present the proposed budgets and anticipate approval.</a:t>
            </a:r>
            <a:endParaRPr lang="en-US" dirty="0"/>
          </a:p>
        </p:txBody>
      </p:sp>
      <p:sp>
        <p:nvSpPr>
          <p:cNvPr id="4" name="Slide Number Placeholder 3"/>
          <p:cNvSpPr>
            <a:spLocks noGrp="1"/>
          </p:cNvSpPr>
          <p:nvPr>
            <p:ph type="sldNum" sz="quarter" idx="10"/>
          </p:nvPr>
        </p:nvSpPr>
        <p:spPr/>
        <p:txBody>
          <a:bodyPr/>
          <a:lstStyle/>
          <a:p>
            <a:pPr>
              <a:defRPr/>
            </a:pPr>
            <a:fld id="{AFD7B6F9-A68A-4B1A-AFC4-679EF3E5DD3C}"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08198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D7B6F9-A68A-4B1A-AFC4-679EF3E5DD3C}"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40547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D7B6F9-A68A-4B1A-AFC4-679EF3E5DD3C}"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593730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051DCD-F602-A04B-AE53-1FC08CF1DFBF}" type="slidenum">
              <a:rPr lang="en-US" smtClean="0"/>
              <a:t>28</a:t>
            </a:fld>
            <a:endParaRPr lang="en-US"/>
          </a:p>
        </p:txBody>
      </p:sp>
    </p:spTree>
    <p:extLst>
      <p:ext uri="{BB962C8B-B14F-4D97-AF65-F5344CB8AC3E}">
        <p14:creationId xmlns:p14="http://schemas.microsoft.com/office/powerpoint/2010/main" val="22258199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9331" y="3160367"/>
            <a:ext cx="7543800" cy="731328"/>
          </a:xfrm>
        </p:spPr>
        <p:txBody>
          <a:bodyPr/>
          <a:lstStyle>
            <a:lvl1pPr algn="r">
              <a:defRPr sz="6000">
                <a:solidFill>
                  <a:srgbClr val="4A66AC"/>
                </a:solidFill>
              </a:defRPr>
            </a:lvl1pPr>
          </a:lstStyle>
          <a:p>
            <a:r>
              <a:rPr lang="en-US"/>
              <a:t>Click to edit Master title style</a:t>
            </a:r>
            <a:endParaRPr lang="en-US" dirty="0"/>
          </a:p>
        </p:txBody>
      </p:sp>
      <p:sp>
        <p:nvSpPr>
          <p:cNvPr id="3" name="Subtitle 2"/>
          <p:cNvSpPr>
            <a:spLocks noGrp="1"/>
          </p:cNvSpPr>
          <p:nvPr>
            <p:ph type="subTitle" idx="1"/>
          </p:nvPr>
        </p:nvSpPr>
        <p:spPr>
          <a:xfrm>
            <a:off x="1349331" y="3891695"/>
            <a:ext cx="7543800" cy="685800"/>
          </a:xfrm>
        </p:spPr>
        <p:txBody>
          <a:bodyPr/>
          <a:lstStyle>
            <a:lvl1pPr marL="0" indent="0" algn="r">
              <a:buNone/>
              <a:defRPr baseline="0">
                <a:solidFill>
                  <a:schemeClr val="tx1"/>
                </a:solidFill>
              </a:defRPr>
            </a:lvl1pPr>
            <a:lvl2pPr marL="457205" indent="0" algn="ctr">
              <a:buNone/>
              <a:defRPr>
                <a:solidFill>
                  <a:schemeClr val="tx1">
                    <a:tint val="75000"/>
                  </a:schemeClr>
                </a:solidFill>
              </a:defRPr>
            </a:lvl2pPr>
            <a:lvl3pPr marL="914408" indent="0" algn="ctr">
              <a:buNone/>
              <a:defRPr>
                <a:solidFill>
                  <a:schemeClr val="tx1">
                    <a:tint val="75000"/>
                  </a:schemeClr>
                </a:solidFill>
              </a:defRPr>
            </a:lvl3pPr>
            <a:lvl4pPr marL="1371611" indent="0" algn="ctr">
              <a:buNone/>
              <a:defRPr>
                <a:solidFill>
                  <a:schemeClr val="tx1">
                    <a:tint val="75000"/>
                  </a:schemeClr>
                </a:solidFill>
              </a:defRPr>
            </a:lvl4pPr>
            <a:lvl5pPr marL="1828815" indent="0" algn="ctr">
              <a:buNone/>
              <a:defRPr>
                <a:solidFill>
                  <a:schemeClr val="tx1">
                    <a:tint val="75000"/>
                  </a:schemeClr>
                </a:solidFill>
              </a:defRPr>
            </a:lvl5pPr>
            <a:lvl6pPr marL="2286019" indent="0" algn="ctr">
              <a:buNone/>
              <a:defRPr>
                <a:solidFill>
                  <a:schemeClr val="tx1">
                    <a:tint val="75000"/>
                  </a:schemeClr>
                </a:solidFill>
              </a:defRPr>
            </a:lvl6pPr>
            <a:lvl7pPr marL="2743223" indent="0" algn="ctr">
              <a:buNone/>
              <a:defRPr>
                <a:solidFill>
                  <a:schemeClr val="tx1">
                    <a:tint val="75000"/>
                  </a:schemeClr>
                </a:solidFill>
              </a:defRPr>
            </a:lvl7pPr>
            <a:lvl8pPr marL="3200426" indent="0" algn="ctr">
              <a:buNone/>
              <a:defRPr>
                <a:solidFill>
                  <a:schemeClr val="tx1">
                    <a:tint val="75000"/>
                  </a:schemeClr>
                </a:solidFill>
              </a:defRPr>
            </a:lvl8pPr>
            <a:lvl9pPr marL="365763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44967" y="0"/>
            <a:ext cx="1185939" cy="143133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94268" y="0"/>
            <a:ext cx="1359059" cy="143133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28484" y="5150830"/>
            <a:ext cx="1311801" cy="1709635"/>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val="0"/>
              </a:ext>
            </a:extLst>
          </a:blip>
          <a:srcRect l="9622"/>
          <a:stretch/>
        </p:blipFill>
        <p:spPr>
          <a:xfrm>
            <a:off x="1170221" y="5150831"/>
            <a:ext cx="1885347" cy="1707171"/>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 y="0"/>
            <a:ext cx="2146999" cy="1431332"/>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453322" y="0"/>
            <a:ext cx="2291645" cy="1431332"/>
          </a:xfrm>
          <a:prstGeom prst="rect">
            <a:avLst/>
          </a:prstGeom>
        </p:spPr>
      </p:pic>
      <p:pic>
        <p:nvPicPr>
          <p:cNvPr id="14" name="Picture 13"/>
          <p:cNvPicPr>
            <a:picLocks noChangeAspect="1"/>
          </p:cNvPicPr>
          <p:nvPr/>
        </p:nvPicPr>
        <p:blipFill rotWithShape="1">
          <a:blip r:embed="rId8" cstate="email">
            <a:extLst>
              <a:ext uri="{28A0092B-C50C-407E-A947-70E740481C1C}">
                <a14:useLocalDpi xmlns:a14="http://schemas.microsoft.com/office/drawing/2010/main" val="0"/>
              </a:ext>
            </a:extLst>
          </a:blip>
          <a:srcRect l="15426" t="6258" r="15000" b="8967"/>
          <a:stretch/>
        </p:blipFill>
        <p:spPr>
          <a:xfrm>
            <a:off x="7170605" y="5148380"/>
            <a:ext cx="1973396" cy="1715810"/>
          </a:xfrm>
          <a:prstGeom prst="rect">
            <a:avLst/>
          </a:prstGeom>
        </p:spPr>
      </p:pic>
      <p:pic>
        <p:nvPicPr>
          <p:cNvPr id="15" name="Picture 14"/>
          <p:cNvPicPr>
            <a:picLocks noChangeAspect="1"/>
          </p:cNvPicPr>
          <p:nvPr/>
        </p:nvPicPr>
        <p:blipFill rotWithShape="1">
          <a:blip r:embed="rId9" cstate="email">
            <a:extLst>
              <a:ext uri="{28A0092B-C50C-407E-A947-70E740481C1C}">
                <a14:useLocalDpi xmlns:a14="http://schemas.microsoft.com/office/drawing/2010/main" val="0"/>
              </a:ext>
            </a:extLst>
          </a:blip>
          <a:srcRect l="15744"/>
          <a:stretch/>
        </p:blipFill>
        <p:spPr>
          <a:xfrm>
            <a:off x="4340281" y="5150830"/>
            <a:ext cx="1858262" cy="1709635"/>
          </a:xfrm>
          <a:prstGeom prst="rect">
            <a:avLst/>
          </a:prstGeom>
        </p:spPr>
      </p:pic>
      <p:pic>
        <p:nvPicPr>
          <p:cNvPr id="11" name="Picture 1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858807" y="5148366"/>
            <a:ext cx="1311801" cy="1734261"/>
          </a:xfrm>
          <a:prstGeom prst="rect">
            <a:avLst/>
          </a:prstGeom>
        </p:spPr>
      </p:pic>
      <p:pic>
        <p:nvPicPr>
          <p:cNvPr id="16" name="Picture 15"/>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 y="5150832"/>
            <a:ext cx="1244257" cy="1707169"/>
          </a:xfrm>
          <a:prstGeom prst="rect">
            <a:avLst/>
          </a:prstGeom>
        </p:spPr>
      </p:pic>
      <p:pic>
        <p:nvPicPr>
          <p:cNvPr id="10" name="Picture 9"/>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186775" y="17550"/>
            <a:ext cx="1706356" cy="1413782"/>
          </a:xfrm>
          <a:prstGeom prst="rect">
            <a:avLst/>
          </a:prstGeom>
        </p:spPr>
      </p:pic>
    </p:spTree>
    <p:extLst>
      <p:ext uri="{BB962C8B-B14F-4D97-AF65-F5344CB8AC3E}">
        <p14:creationId xmlns:p14="http://schemas.microsoft.com/office/powerpoint/2010/main" val="164519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05881" y="685817"/>
            <a:ext cx="5791200" cy="350519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172201" y="615474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822325" y="6154740"/>
            <a:ext cx="45720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AB7962-86B7-1A42-BD2B-2AB85F7A99F0}" type="slidenum">
              <a:rPr lang="en-US" smtClean="0"/>
              <a:pPr>
                <a:defRPr/>
              </a:pPr>
              <a:t>‹#›</a:t>
            </a:fld>
            <a:endParaRPr lang="en-US"/>
          </a:p>
        </p:txBody>
      </p:sp>
      <p:pic>
        <p:nvPicPr>
          <p:cNvPr id="8"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7678399" y="98751"/>
            <a:ext cx="1254808" cy="125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72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251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58510" y="685803"/>
            <a:ext cx="5029200" cy="377618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7676478" y="4850585"/>
            <a:ext cx="1258645" cy="1259639"/>
          </a:xfrm>
          <a:prstGeom prst="rect">
            <a:avLst/>
          </a:prstGeom>
        </p:spPr>
      </p:pic>
    </p:spTree>
    <p:extLst>
      <p:ext uri="{BB962C8B-B14F-4D97-AF65-F5344CB8AC3E}">
        <p14:creationId xmlns:p14="http://schemas.microsoft.com/office/powerpoint/2010/main" val="2487234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777240" y="4086578"/>
            <a:ext cx="7543800" cy="914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083734" y="5014116"/>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45546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1"/>
            <a:ext cx="7335441" cy="6804025"/>
          </a:xfrm>
          <a:solidFill>
            <a:schemeClr val="bg1">
              <a:lumMod val="85000"/>
            </a:schemeClr>
          </a:solidFill>
        </p:spPr>
        <p:txBody>
          <a:bodyPr tIns="1728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00300" y="2811054"/>
            <a:ext cx="6743700" cy="1261295"/>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00300" y="4061040"/>
            <a:ext cx="4935141"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00025" lvl="0" indent="-200025"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7335441" y="269861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025976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1"/>
            <a:ext cx="7335441" cy="6371351"/>
          </a:xfrm>
          <a:solidFill>
            <a:schemeClr val="bg1">
              <a:lumMod val="85000"/>
            </a:schemeClr>
          </a:solidFill>
        </p:spPr>
        <p:txBody>
          <a:bodyPr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4676775" y="2204792"/>
            <a:ext cx="4467225" cy="1944000"/>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4676775" y="4148861"/>
            <a:ext cx="4467225" cy="1100565"/>
          </a:xfrm>
          <a:solidFill>
            <a:schemeClr val="tx1">
              <a:alpha val="80000"/>
            </a:schemeClr>
          </a:solidFill>
        </p:spPr>
        <p:txBody>
          <a:bodyPr lIns="180000" tIns="180000" rIns="252000" bIns="180000"/>
          <a:lstStyle>
            <a:lvl1pPr marL="0" indent="0" algn="r">
              <a:buNone/>
              <a:defRPr sz="1350">
                <a:solidFill>
                  <a:schemeClr val="bg1"/>
                </a:solidFill>
              </a:defRPr>
            </a:lvl1pPr>
            <a:lvl2pPr marL="200025" indent="0" algn="r">
              <a:buNone/>
              <a:defRPr sz="1350">
                <a:solidFill>
                  <a:schemeClr val="bg1"/>
                </a:solidFill>
              </a:defRPr>
            </a:lvl2pPr>
            <a:lvl3pPr marL="407194" indent="0" algn="r">
              <a:buNone/>
              <a:defRPr sz="1350">
                <a:solidFill>
                  <a:schemeClr val="bg1"/>
                </a:solidFill>
              </a:defRPr>
            </a:lvl3pPr>
            <a:lvl4pPr marL="607219" indent="0" algn="r">
              <a:buNone/>
              <a:defRPr sz="1350">
                <a:solidFill>
                  <a:schemeClr val="bg1"/>
                </a:solidFill>
              </a:defRPr>
            </a:lvl4pPr>
            <a:lvl5pPr marL="807244" indent="0" algn="r">
              <a:buNone/>
              <a:defRPr sz="135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7335441" y="524778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675405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er Slide 2">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808559" y="1"/>
            <a:ext cx="7335441" cy="6371351"/>
          </a:xfrm>
          <a:solidFill>
            <a:schemeClr val="bg1">
              <a:lumMod val="85000"/>
            </a:schemeClr>
          </a:solidFill>
        </p:spPr>
        <p:txBody>
          <a:bodyPr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275" y="2156226"/>
            <a:ext cx="4468500" cy="1958400"/>
          </a:xfrm>
          <a:solidFill>
            <a:schemeClr val="bg1"/>
          </a:solidFill>
        </p:spPr>
        <p:txBody>
          <a:bodyPr lIns="252000" tIns="180000" rIns="180000" bIns="180000"/>
          <a:lstStyle>
            <a:lvl1pPr>
              <a:defRPr sz="4500" b="1" spc="-225">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1"/>
            <a:ext cx="4467225" cy="1100565"/>
          </a:xfrm>
          <a:solidFill>
            <a:schemeClr val="tx1">
              <a:alpha val="80000"/>
            </a:schemeClr>
          </a:solidFill>
        </p:spPr>
        <p:txBody>
          <a:bodyPr lIns="252000" tIns="180000" rIns="180000" bIns="180000"/>
          <a:lstStyle>
            <a:lvl1pPr marL="0" indent="0" algn="l">
              <a:buNone/>
              <a:defRPr sz="1350">
                <a:solidFill>
                  <a:schemeClr val="bg1"/>
                </a:solidFill>
              </a:defRPr>
            </a:lvl1pPr>
            <a:lvl2pPr marL="200025" indent="0" algn="r">
              <a:buNone/>
              <a:defRPr sz="1350">
                <a:solidFill>
                  <a:schemeClr val="bg1"/>
                </a:solidFill>
              </a:defRPr>
            </a:lvl2pPr>
            <a:lvl3pPr marL="407194" indent="0" algn="r">
              <a:buNone/>
              <a:defRPr sz="1350">
                <a:solidFill>
                  <a:schemeClr val="bg1"/>
                </a:solidFill>
              </a:defRPr>
            </a:lvl3pPr>
            <a:lvl4pPr marL="607219" indent="0" algn="r">
              <a:buNone/>
              <a:defRPr sz="1350">
                <a:solidFill>
                  <a:schemeClr val="bg1"/>
                </a:solidFill>
              </a:defRPr>
            </a:lvl4pPr>
            <a:lvl5pPr marL="807244" indent="0" algn="r">
              <a:buNone/>
              <a:defRPr sz="135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1808559"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76968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4572000" y="-1"/>
            <a:ext cx="4572000" cy="6371351"/>
          </a:xfrm>
          <a:solidFill>
            <a:schemeClr val="bg1">
              <a:lumMod val="95000"/>
            </a:schemeClr>
          </a:solidFill>
        </p:spPr>
        <p:txBody>
          <a:bodyPr tIns="1584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333850" y="3802899"/>
            <a:ext cx="3486150" cy="985000"/>
          </a:xfrm>
          <a:solidFill>
            <a:schemeClr val="bg1"/>
          </a:solidFill>
        </p:spPr>
        <p:txBody>
          <a:bodyPr lIns="180000" tIns="180000" rIns="180000" bIns="180000"/>
          <a:lstStyle>
            <a:lvl1pPr algn="r">
              <a:defRPr sz="4500" b="1" spc="-225">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333850" y="4787900"/>
            <a:ext cx="3486150" cy="1162800"/>
          </a:xfrm>
          <a:solidFill>
            <a:schemeClr val="tx1">
              <a:alpha val="80000"/>
            </a:schemeClr>
          </a:solidFill>
        </p:spPr>
        <p:txBody>
          <a:bodyPr lIns="180000" tIns="180000" rIns="180000" bIns="180000"/>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24000" y="2668686"/>
            <a:ext cx="4104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dirty="0"/>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7011441" y="3700775"/>
            <a:ext cx="1808559"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36161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4572000" cy="6371351"/>
          </a:xfrm>
          <a:solidFill>
            <a:schemeClr val="bg1">
              <a:lumMod val="95000"/>
            </a:schemeClr>
          </a:solidFill>
        </p:spPr>
        <p:txBody>
          <a:bodyPr tIns="1584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838575" y="1869796"/>
            <a:ext cx="4981425" cy="1124345"/>
          </a:xfrm>
          <a:solidFill>
            <a:schemeClr val="bg1">
              <a:lumMod val="95000"/>
            </a:schemeClr>
          </a:solidFill>
        </p:spPr>
        <p:txBody>
          <a:bodyPr lIns="180000" tIns="180000" rIns="180000" bIns="180000"/>
          <a:lstStyle>
            <a:lvl1pPr algn="l">
              <a:defRPr sz="4500" b="1" spc="-225">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3838750" y="2994142"/>
            <a:ext cx="4981220" cy="590155"/>
          </a:xfrm>
          <a:solidFill>
            <a:schemeClr val="tx1">
              <a:alpha val="80000"/>
            </a:schemeClr>
          </a:solidFill>
        </p:spPr>
        <p:txBody>
          <a:bodyPr lIns="180000" tIns="180000" rIns="180000" bIns="180000"/>
          <a:lstStyle>
            <a:lvl1pPr marL="0" indent="0" algn="l">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716000" y="3763649"/>
            <a:ext cx="4104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dirty="0"/>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7331869" y="1762069"/>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046038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324000" y="2307689"/>
            <a:ext cx="4104000" cy="360000"/>
          </a:xfrm>
        </p:spPr>
        <p:txBody>
          <a:bodyPr anchor="t"/>
          <a:lstStyle>
            <a:lvl1pPr marL="0" indent="0">
              <a:buNone/>
              <a:defRPr sz="1800" b="1">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324000" y="2815038"/>
            <a:ext cx="4104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4725000" y="2308215"/>
            <a:ext cx="4104000" cy="358775"/>
          </a:xfrm>
        </p:spPr>
        <p:txBody>
          <a:bodyPr/>
          <a:lstStyle>
            <a:lvl1pPr marL="0" indent="0">
              <a:buNone/>
              <a:defRPr sz="1800" b="1"/>
            </a:lvl1pPr>
          </a:lstStyle>
          <a:p>
            <a:pPr lvl="0"/>
            <a:r>
              <a:rPr lang="en-US"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4724916" y="2812214"/>
            <a:ext cx="4104085" cy="337903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323851" y="2100317"/>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4724916" y="2100317"/>
            <a:ext cx="1488131"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891962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9144000" cy="6371350"/>
          </a:xfrm>
          <a:solidFill>
            <a:schemeClr val="bg1">
              <a:lumMod val="85000"/>
            </a:schemeClr>
          </a:solidFill>
        </p:spPr>
        <p:txBody>
          <a:bodyPr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572000" y="5359401"/>
            <a:ext cx="4248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dirty="0"/>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2757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240" y="699265"/>
            <a:ext cx="6096000" cy="3657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2"/>
          <p:cNvSpPr>
            <a:spLocks noGrp="1"/>
          </p:cNvSpPr>
          <p:nvPr>
            <p:ph type="title"/>
          </p:nvPr>
        </p:nvSpPr>
        <p:spPr>
          <a:xfrm>
            <a:off x="777240" y="4900707"/>
            <a:ext cx="6096000" cy="726141"/>
          </a:xfrm>
        </p:spPr>
        <p:txBody>
          <a:bodyPr/>
          <a:lstStyle>
            <a:lvl1pPr>
              <a:defRPr>
                <a:solidFill>
                  <a:srgbClr val="1B489B"/>
                </a:solidFill>
              </a:defRPr>
            </a:lvl1pPr>
          </a:lstStyle>
          <a:p>
            <a:r>
              <a:rPr lang="en-US" dirty="0"/>
              <a:t>Click to edit Master title style</a:t>
            </a:r>
          </a:p>
        </p:txBody>
      </p:sp>
      <p:sp>
        <p:nvSpPr>
          <p:cNvPr id="6" name="Slide Number Placeholder 14"/>
          <p:cNvSpPr>
            <a:spLocks noGrp="1"/>
          </p:cNvSpPr>
          <p:nvPr>
            <p:ph type="sldNum" sz="quarter" idx="11"/>
          </p:nvPr>
        </p:nvSpPr>
        <p:spPr/>
        <p:txBody>
          <a:bodyPr/>
          <a:lstStyle>
            <a:lvl1pPr>
              <a:defRPr/>
            </a:lvl1pPr>
          </a:lstStyle>
          <a:p>
            <a:pPr>
              <a:defRPr/>
            </a:pPr>
            <a:fld id="{0BAF6161-1078-1549-8FF0-98DCD2F58303}" type="slidenum">
              <a:rPr lang="en-US" smtClean="0"/>
              <a:pPr>
                <a:defRPr/>
              </a:pPr>
              <a:t>‹#›</a:t>
            </a:fld>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47880" y="46617"/>
            <a:ext cx="1257652" cy="1258645"/>
          </a:xfrm>
          <a:prstGeom prst="rect">
            <a:avLst/>
          </a:prstGeom>
        </p:spPr>
      </p:pic>
    </p:spTree>
    <p:extLst>
      <p:ext uri="{BB962C8B-B14F-4D97-AF65-F5344CB8AC3E}">
        <p14:creationId xmlns:p14="http://schemas.microsoft.com/office/powerpoint/2010/main" val="3525814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1"/>
            <a:ext cx="7335077" cy="6804025"/>
          </a:xfrm>
          <a:solidFill>
            <a:schemeClr val="bg1">
              <a:lumMod val="85000"/>
            </a:schemeClr>
          </a:solidFill>
        </p:spPr>
        <p:txBody>
          <a:bodyPr tIns="0"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343650" y="2798354"/>
            <a:ext cx="2800350" cy="1013684"/>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6343650" y="3957705"/>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6343650" y="4306722"/>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6343650" y="4655739"/>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6343650" y="5004756"/>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6343650" y="2685912"/>
            <a:ext cx="280035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752781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endParaRPr lang="en-US" noProof="0" dirty="0"/>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31726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24000" y="1512000"/>
            <a:ext cx="4104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4724916" y="1511250"/>
            <a:ext cx="4104085" cy="468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dirty="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67862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512000"/>
            <a:ext cx="27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3226162" y="1511477"/>
            <a:ext cx="2700338" cy="467924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6128662" y="1511475"/>
            <a:ext cx="270033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090527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512000"/>
            <a:ext cx="162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044809" y="1512000"/>
            <a:ext cx="1620441"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3766059" y="1512000"/>
            <a:ext cx="1620441"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5487309" y="1507535"/>
            <a:ext cx="1620441"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7208559" y="1507535"/>
            <a:ext cx="1620441" cy="468371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endParaRPr lang="en-US" noProof="0" dirty="0"/>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12180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00300" y="2811054"/>
            <a:ext cx="6743700" cy="1261295"/>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00300" y="4061040"/>
            <a:ext cx="4935141"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00025" lvl="0" indent="-200025"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7335441" y="269861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84526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275" y="2156226"/>
            <a:ext cx="4468500" cy="1958400"/>
          </a:xfrm>
          <a:solidFill>
            <a:schemeClr val="bg1"/>
          </a:solidFill>
        </p:spPr>
        <p:txBody>
          <a:bodyPr lIns="252000" tIns="180000" rIns="180000" bIns="180000"/>
          <a:lstStyle>
            <a:lvl1pPr>
              <a:defRPr sz="4500" b="1" spc="-225">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1808559"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4467225"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00025" lvl="0" indent="-200025"/>
            <a:r>
              <a:rPr lang="en-US" noProof="0"/>
              <a:t>Edit Master text styles</a:t>
            </a:r>
          </a:p>
        </p:txBody>
      </p:sp>
    </p:spTree>
    <p:extLst>
      <p:ext uri="{BB962C8B-B14F-4D97-AF65-F5344CB8AC3E}">
        <p14:creationId xmlns:p14="http://schemas.microsoft.com/office/powerpoint/2010/main" val="336837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008000"/>
            <a:ext cx="8496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endParaRPr lang="en-US" noProof="0" dirty="0"/>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537071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dirty="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4733914" y="1007251"/>
            <a:ext cx="4095086" cy="5169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324000" y="1007251"/>
            <a:ext cx="4086086" cy="5169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64970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dirty="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323851" y="1016231"/>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4724916" y="1016231"/>
            <a:ext cx="1488131"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323851" y="1224129"/>
            <a:ext cx="4086086" cy="3587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4734064" y="1224129"/>
            <a:ext cx="4085936" cy="3587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4724914" y="1955731"/>
            <a:ext cx="4085936" cy="423393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323850" y="1943031"/>
            <a:ext cx="4085936" cy="424663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4204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7389" y="4451940"/>
            <a:ext cx="3733800" cy="731520"/>
          </a:xfrm>
        </p:spPr>
        <p:txBody>
          <a:bodyPr/>
          <a:lstStyle>
            <a:lvl1pPr marL="0" indent="0">
              <a:buNone/>
              <a:defRPr sz="1800" b="1">
                <a:solidFill>
                  <a:schemeClr val="tx1"/>
                </a:solidFill>
              </a:defRPr>
            </a:lvl1pPr>
            <a:lvl2pPr marL="457205" indent="0">
              <a:buNone/>
              <a:defRPr sz="1800">
                <a:solidFill>
                  <a:schemeClr val="tx1">
                    <a:tint val="75000"/>
                  </a:schemeClr>
                </a:solidFill>
              </a:defRPr>
            </a:lvl2pPr>
            <a:lvl3pPr marL="914408" indent="0">
              <a:buNone/>
              <a:defRPr sz="1600">
                <a:solidFill>
                  <a:schemeClr val="tx1">
                    <a:tint val="75000"/>
                  </a:schemeClr>
                </a:solidFill>
              </a:defRPr>
            </a:lvl3pPr>
            <a:lvl4pPr marL="1371611" indent="0">
              <a:buNone/>
              <a:defRPr sz="1400">
                <a:solidFill>
                  <a:schemeClr val="tx1">
                    <a:tint val="75000"/>
                  </a:schemeClr>
                </a:solidFill>
              </a:defRPr>
            </a:lvl4pPr>
            <a:lvl5pPr marL="1828815" indent="0">
              <a:buNone/>
              <a:defRPr sz="1400">
                <a:solidFill>
                  <a:schemeClr val="tx1">
                    <a:tint val="75000"/>
                  </a:schemeClr>
                </a:solidFill>
              </a:defRPr>
            </a:lvl5pPr>
            <a:lvl6pPr marL="2286019" indent="0">
              <a:buNone/>
              <a:defRPr sz="1400">
                <a:solidFill>
                  <a:schemeClr val="tx1">
                    <a:tint val="75000"/>
                  </a:schemeClr>
                </a:solidFill>
              </a:defRPr>
            </a:lvl6pPr>
            <a:lvl7pPr marL="2743223" indent="0">
              <a:buNone/>
              <a:defRPr sz="1400">
                <a:solidFill>
                  <a:schemeClr val="tx1">
                    <a:tint val="75000"/>
                  </a:schemeClr>
                </a:solidFill>
              </a:defRPr>
            </a:lvl7pPr>
            <a:lvl8pPr marL="3200426" indent="0">
              <a:buNone/>
              <a:defRPr sz="1400">
                <a:solidFill>
                  <a:schemeClr val="tx1">
                    <a:tint val="75000"/>
                  </a:schemeClr>
                </a:solidFill>
              </a:defRPr>
            </a:lvl8pPr>
            <a:lvl9pPr marL="3657630" indent="0">
              <a:buNone/>
              <a:defRPr sz="1400">
                <a:solidFill>
                  <a:schemeClr val="tx1">
                    <a:tint val="75000"/>
                  </a:schemeClr>
                </a:solidFill>
              </a:defRPr>
            </a:lvl9pPr>
          </a:lstStyle>
          <a:p>
            <a:pPr lvl="0"/>
            <a:r>
              <a:rPr lang="en-US"/>
              <a:t>Edit Master text styles</a:t>
            </a:r>
          </a:p>
        </p:txBody>
      </p:sp>
      <p:sp>
        <p:nvSpPr>
          <p:cNvPr id="4" name="Title 3"/>
          <p:cNvSpPr>
            <a:spLocks noGrp="1"/>
          </p:cNvSpPr>
          <p:nvPr>
            <p:ph type="title"/>
          </p:nvPr>
        </p:nvSpPr>
        <p:spPr>
          <a:xfrm>
            <a:off x="557389" y="1905000"/>
            <a:ext cx="6035040" cy="2350008"/>
          </a:xfrm>
        </p:spPr>
        <p:txBody>
          <a:bodyPr/>
          <a:lstStyle>
            <a:lvl1pPr marL="0" algn="l" defTabSz="914408" rtl="0" eaLnBrk="1" latinLnBrk="0" hangingPunct="1">
              <a:spcBef>
                <a:spcPct val="0"/>
              </a:spcBef>
              <a:buNone/>
              <a:defRPr lang="en-US" sz="5400" b="1" i="0" kern="1200" cap="none" dirty="0" smtClean="0">
                <a:solidFill>
                  <a:srgbClr val="4A66AC"/>
                </a:solidFill>
                <a:effectLst>
                  <a:outerShdw blurRad="38100" dist="38100" dir="2700000" algn="tl">
                    <a:srgbClr val="000000">
                      <a:alpha val="43137"/>
                    </a:srgbClr>
                  </a:outerShdw>
                </a:effectLst>
                <a:latin typeface="Calibri"/>
                <a:ea typeface="+mj-ea"/>
                <a:cs typeface="Calibri"/>
              </a:defRPr>
            </a:lvl1pPr>
          </a:lstStyle>
          <a:p>
            <a:r>
              <a:rPr lang="en-US"/>
              <a:t>Click to edit Master title style</a:t>
            </a:r>
            <a:endParaRPr lang="en-US" dirty="0"/>
          </a:p>
        </p:txBody>
      </p:sp>
      <p:sp>
        <p:nvSpPr>
          <p:cNvPr id="6" name="Date Placeholder 11"/>
          <p:cNvSpPr>
            <a:spLocks noGrp="1"/>
          </p:cNvSpPr>
          <p:nvPr>
            <p:ph type="dt" sz="half" idx="10"/>
          </p:nvPr>
        </p:nvSpPr>
        <p:spPr>
          <a:xfrm>
            <a:off x="6172201" y="6154740"/>
            <a:ext cx="2133600" cy="365125"/>
          </a:xfrm>
          <a:prstGeom prst="rect">
            <a:avLst/>
          </a:prstGeom>
        </p:spPr>
        <p:txBody>
          <a:bodyPr/>
          <a:lstStyle>
            <a:lvl1pPr>
              <a:defRPr/>
            </a:lvl1pPr>
          </a:lstStyle>
          <a:p>
            <a:pPr>
              <a:defRPr/>
            </a:pPr>
            <a:endParaRPr lang="en-US" dirty="0"/>
          </a:p>
        </p:txBody>
      </p:sp>
      <p:sp>
        <p:nvSpPr>
          <p:cNvPr id="7" name="Slide Number Placeholder 12"/>
          <p:cNvSpPr>
            <a:spLocks noGrp="1"/>
          </p:cNvSpPr>
          <p:nvPr>
            <p:ph type="sldNum" sz="quarter" idx="11"/>
          </p:nvPr>
        </p:nvSpPr>
        <p:spPr/>
        <p:txBody>
          <a:bodyPr/>
          <a:lstStyle>
            <a:lvl1pPr>
              <a:defRPr/>
            </a:lvl1pPr>
          </a:lstStyle>
          <a:p>
            <a:pPr>
              <a:defRPr/>
            </a:pPr>
            <a:fld id="{138B2B01-79A6-D941-AD06-2E548EC539D2}" type="slidenum">
              <a:rPr lang="en-US" smtClean="0"/>
              <a:pPr>
                <a:defRPr/>
              </a:pPr>
              <a:t>‹#›</a:t>
            </a:fld>
            <a:endParaRPr lang="en-US" dirty="0"/>
          </a:p>
        </p:txBody>
      </p:sp>
      <p:sp>
        <p:nvSpPr>
          <p:cNvPr id="8" name="Footer Placeholder 13"/>
          <p:cNvSpPr>
            <a:spLocks noGrp="1"/>
          </p:cNvSpPr>
          <p:nvPr>
            <p:ph type="ftr" sz="quarter" idx="12"/>
          </p:nvPr>
        </p:nvSpPr>
        <p:spPr>
          <a:xfrm>
            <a:off x="822325" y="6154740"/>
            <a:ext cx="4572000" cy="365125"/>
          </a:xfrm>
          <a:prstGeom prst="rect">
            <a:avLst/>
          </a:prstGeom>
        </p:spPr>
        <p:txBody>
          <a:bodyPr/>
          <a:lstStyle>
            <a:lvl1pPr>
              <a:defRPr/>
            </a:lvl1pPr>
          </a:lstStyle>
          <a:p>
            <a:pPr>
              <a:defRPr/>
            </a:pPr>
            <a:endParaRPr lang="en-US"/>
          </a:p>
        </p:txBody>
      </p:sp>
      <p:pic>
        <p:nvPicPr>
          <p:cNvPr id="10"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7678399" y="98751"/>
            <a:ext cx="1254808" cy="125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001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2949028"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dirty="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323851" y="1892926"/>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3591612" y="432001"/>
            <a:ext cx="5228388" cy="5429050"/>
          </a:xfrm>
        </p:spPr>
        <p:txBody>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324000"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Tree>
    <p:extLst>
      <p:ext uri="{BB962C8B-B14F-4D97-AF65-F5344CB8AC3E}">
        <p14:creationId xmlns:p14="http://schemas.microsoft.com/office/powerpoint/2010/main" val="4176927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2949028"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dirty="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323851" y="1892926"/>
            <a:ext cx="1488131"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324000"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3591612" y="432001"/>
            <a:ext cx="5228388" cy="54290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spTree>
    <p:extLst>
      <p:ext uri="{BB962C8B-B14F-4D97-AF65-F5344CB8AC3E}">
        <p14:creationId xmlns:p14="http://schemas.microsoft.com/office/powerpoint/2010/main" val="500380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endParaRPr lang="en-US" noProof="0" dirty="0"/>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547899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endParaRPr lang="en-US" noProof="0" dirty="0"/>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076747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endParaRPr lang="en-US" noProof="0" dirty="0"/>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248277" y="2033589"/>
            <a:ext cx="6647447" cy="2790825"/>
          </a:xfrm>
        </p:spPr>
        <p:txBody>
          <a:bodyPr anchor="ctr"/>
          <a:lstStyle>
            <a:lvl1pPr marL="0" indent="0" algn="ctr">
              <a:buNone/>
              <a:defRPr sz="4500"/>
            </a:lvl1pPr>
            <a:lvl2pPr marL="200025" indent="0">
              <a:buNone/>
              <a:defRPr/>
            </a:lvl2pPr>
          </a:lstStyle>
          <a:p>
            <a:pPr lvl="0"/>
            <a:r>
              <a:rPr lang="en-US" noProof="0"/>
              <a:t>Edit Master text styles</a:t>
            </a:r>
          </a:p>
        </p:txBody>
      </p:sp>
    </p:spTree>
    <p:extLst>
      <p:ext uri="{BB962C8B-B14F-4D97-AF65-F5344CB8AC3E}">
        <p14:creationId xmlns:p14="http://schemas.microsoft.com/office/powerpoint/2010/main" val="36933609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endParaRPr lang="en-US" noProof="0" dirty="0"/>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80099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endParaRPr lang="en-US" noProof="0" dirty="0"/>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41601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a:xfrm>
            <a:off x="784383" y="4692973"/>
            <a:ext cx="7543800" cy="914400"/>
          </a:xfrm>
        </p:spPr>
        <p:txBody>
          <a:bodyPr/>
          <a:lstStyle>
            <a:lvl1pPr>
              <a:defRPr baseline="0"/>
            </a:lvl1pPr>
          </a:lstStyle>
          <a:p>
            <a:r>
              <a:rPr lang="en-US"/>
              <a:t>Click to edit Master title style</a:t>
            </a:r>
            <a:endParaRPr lang="en-US" dirty="0"/>
          </a:p>
        </p:txBody>
      </p:sp>
      <p:sp>
        <p:nvSpPr>
          <p:cNvPr id="5" name="Content Placeholder 4"/>
          <p:cNvSpPr>
            <a:spLocks noGrp="1"/>
          </p:cNvSpPr>
          <p:nvPr>
            <p:ph sz="quarter" idx="13"/>
          </p:nvPr>
        </p:nvSpPr>
        <p:spPr>
          <a:xfrm>
            <a:off x="784385" y="1512410"/>
            <a:ext cx="3273552" cy="2574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4469416" y="1512410"/>
            <a:ext cx="3273552" cy="25781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5"/>
          </p:nvPr>
        </p:nvSpPr>
        <p:spPr>
          <a:xfrm>
            <a:off x="6172201" y="6154740"/>
            <a:ext cx="2133600" cy="365125"/>
          </a:xfrm>
          <a:prstGeom prst="rect">
            <a:avLst/>
          </a:prstGeom>
        </p:spPr>
        <p:txBody>
          <a:bodyPr/>
          <a:lstStyle>
            <a:lvl1pPr>
              <a:defRPr/>
            </a:lvl1pPr>
          </a:lstStyle>
          <a:p>
            <a:pPr>
              <a:defRPr/>
            </a:pPr>
            <a:endParaRPr lang="en-US" dirty="0"/>
          </a:p>
        </p:txBody>
      </p:sp>
      <p:sp>
        <p:nvSpPr>
          <p:cNvPr id="9" name="Slide Number Placeholder 8"/>
          <p:cNvSpPr>
            <a:spLocks noGrp="1"/>
          </p:cNvSpPr>
          <p:nvPr>
            <p:ph type="sldNum" sz="quarter" idx="16"/>
          </p:nvPr>
        </p:nvSpPr>
        <p:spPr/>
        <p:txBody>
          <a:bodyPr/>
          <a:lstStyle>
            <a:lvl1pPr>
              <a:defRPr/>
            </a:lvl1pPr>
          </a:lstStyle>
          <a:p>
            <a:pPr>
              <a:defRPr/>
            </a:pPr>
            <a:fld id="{5B0E59E0-87A0-A945-8177-24D7184B10F9}" type="slidenum">
              <a:rPr lang="en-US" smtClean="0"/>
              <a:pPr>
                <a:defRPr/>
              </a:pPr>
              <a:t>‹#›</a:t>
            </a:fld>
            <a:endParaRPr lang="en-US" dirty="0"/>
          </a:p>
        </p:txBody>
      </p:sp>
      <p:sp>
        <p:nvSpPr>
          <p:cNvPr id="10" name="Footer Placeholder 9"/>
          <p:cNvSpPr>
            <a:spLocks noGrp="1"/>
          </p:cNvSpPr>
          <p:nvPr>
            <p:ph type="ftr" sz="quarter" idx="17"/>
          </p:nvPr>
        </p:nvSpPr>
        <p:spPr>
          <a:xfrm>
            <a:off x="822325" y="6154740"/>
            <a:ext cx="4572000" cy="365125"/>
          </a:xfrm>
          <a:prstGeom prst="rect">
            <a:avLst/>
          </a:prstGeom>
        </p:spPr>
        <p:txBody>
          <a:bodyPr/>
          <a:lstStyle>
            <a:lvl1pPr>
              <a:defRPr/>
            </a:lvl1pPr>
          </a:lstStyle>
          <a:p>
            <a:pPr>
              <a:defRPr/>
            </a:pPr>
            <a:endParaRPr lang="en-US"/>
          </a:p>
        </p:txBody>
      </p:sp>
      <p:pic>
        <p:nvPicPr>
          <p:cNvPr id="13"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7678399" y="98751"/>
            <a:ext cx="1254808" cy="125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25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p:nvSpPr>
        <p:spPr>
          <a:xfrm>
            <a:off x="777875" y="1652596"/>
            <a:ext cx="457200" cy="923330"/>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ea typeface="+mn-ea"/>
                <a:cs typeface="+mn-cs"/>
              </a:rPr>
              <a:t>{</a:t>
            </a:r>
          </a:p>
        </p:txBody>
      </p:sp>
      <p:sp>
        <p:nvSpPr>
          <p:cNvPr id="8" name="TextBox 7"/>
          <p:cNvSpPr txBox="1"/>
          <p:nvPr/>
        </p:nvSpPr>
        <p:spPr>
          <a:xfrm>
            <a:off x="4500564" y="1652596"/>
            <a:ext cx="457200" cy="923330"/>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ea typeface="+mn-ea"/>
                <a:cs typeface="+mn-cs"/>
              </a:rPr>
              <a:t>{</a:t>
            </a:r>
          </a:p>
        </p:txBody>
      </p:sp>
      <p:sp>
        <p:nvSpPr>
          <p:cNvPr id="3" name="Text Placeholder 2"/>
          <p:cNvSpPr>
            <a:spLocks noGrp="1"/>
          </p:cNvSpPr>
          <p:nvPr>
            <p:ph type="body" idx="1"/>
          </p:nvPr>
        </p:nvSpPr>
        <p:spPr>
          <a:xfrm>
            <a:off x="1061722" y="1795068"/>
            <a:ext cx="3273552" cy="639762"/>
          </a:xfrm>
        </p:spPr>
        <p:txBody>
          <a:bodyPr>
            <a:noAutofit/>
          </a:bodyPr>
          <a:lstStyle>
            <a:lvl1pPr marL="0" indent="0">
              <a:buNone/>
              <a:defRPr sz="2200" b="0"/>
            </a:lvl1pPr>
            <a:lvl2pPr marL="457205" indent="0">
              <a:buNone/>
              <a:defRPr sz="2000" b="1"/>
            </a:lvl2pPr>
            <a:lvl3pPr marL="914408" indent="0">
              <a:buNone/>
              <a:defRPr sz="1800" b="1"/>
            </a:lvl3pPr>
            <a:lvl4pPr marL="1371611" indent="0">
              <a:buNone/>
              <a:defRPr sz="1600" b="1"/>
            </a:lvl4pPr>
            <a:lvl5pPr marL="1828815" indent="0">
              <a:buNone/>
              <a:defRPr sz="1600" b="1"/>
            </a:lvl5pPr>
            <a:lvl6pPr marL="2286019" indent="0">
              <a:buNone/>
              <a:defRPr sz="1600" b="1"/>
            </a:lvl6pPr>
            <a:lvl7pPr marL="2743223" indent="0">
              <a:buNone/>
              <a:defRPr sz="1600" b="1"/>
            </a:lvl7pPr>
            <a:lvl8pPr marL="3200426" indent="0">
              <a:buNone/>
              <a:defRPr sz="1600" b="1"/>
            </a:lvl8pPr>
            <a:lvl9pPr marL="3657630" indent="0">
              <a:buNone/>
              <a:defRPr sz="1600" b="1"/>
            </a:lvl9pPr>
          </a:lstStyle>
          <a:p>
            <a:pPr lvl="0"/>
            <a:r>
              <a:rPr lang="en-US"/>
              <a:t>Edit Master text styles</a:t>
            </a:r>
          </a:p>
        </p:txBody>
      </p:sp>
      <p:sp>
        <p:nvSpPr>
          <p:cNvPr id="4" name="Content Placeholder 3"/>
          <p:cNvSpPr>
            <a:spLocks noGrp="1"/>
          </p:cNvSpPr>
          <p:nvPr>
            <p:ph sz="half" idx="2"/>
          </p:nvPr>
        </p:nvSpPr>
        <p:spPr>
          <a:xfrm>
            <a:off x="1064770" y="2504692"/>
            <a:ext cx="3276600" cy="2042888"/>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49800" y="1795068"/>
            <a:ext cx="3273552" cy="639762"/>
          </a:xfrm>
        </p:spPr>
        <p:txBody>
          <a:bodyPr>
            <a:noAutofit/>
          </a:bodyPr>
          <a:lstStyle>
            <a:lvl1pPr marL="0" indent="0">
              <a:buNone/>
              <a:defRPr sz="2200" b="0"/>
            </a:lvl1pPr>
            <a:lvl2pPr marL="457205" indent="0">
              <a:buNone/>
              <a:defRPr sz="2000" b="1"/>
            </a:lvl2pPr>
            <a:lvl3pPr marL="914408" indent="0">
              <a:buNone/>
              <a:defRPr sz="1800" b="1"/>
            </a:lvl3pPr>
            <a:lvl4pPr marL="1371611" indent="0">
              <a:buNone/>
              <a:defRPr sz="1600" b="1"/>
            </a:lvl4pPr>
            <a:lvl5pPr marL="1828815" indent="0">
              <a:buNone/>
              <a:defRPr sz="1600" b="1"/>
            </a:lvl5pPr>
            <a:lvl6pPr marL="2286019" indent="0">
              <a:buNone/>
              <a:defRPr sz="1600" b="1"/>
            </a:lvl6pPr>
            <a:lvl7pPr marL="2743223" indent="0">
              <a:buNone/>
              <a:defRPr sz="1600" b="1"/>
            </a:lvl7pPr>
            <a:lvl8pPr marL="3200426" indent="0">
              <a:buNone/>
              <a:defRPr sz="1600" b="1"/>
            </a:lvl8pPr>
            <a:lvl9pPr marL="3657630" indent="0">
              <a:buNone/>
              <a:defRPr sz="1600" b="1"/>
            </a:lvl9pPr>
          </a:lstStyle>
          <a:p>
            <a:pPr lvl="0"/>
            <a:r>
              <a:rPr lang="en-US"/>
              <a:t>Edit Master text styles</a:t>
            </a:r>
          </a:p>
        </p:txBody>
      </p:sp>
      <p:sp>
        <p:nvSpPr>
          <p:cNvPr id="6" name="Content Placeholder 5"/>
          <p:cNvSpPr>
            <a:spLocks noGrp="1"/>
          </p:cNvSpPr>
          <p:nvPr>
            <p:ph sz="quarter" idx="4"/>
          </p:nvPr>
        </p:nvSpPr>
        <p:spPr>
          <a:xfrm>
            <a:off x="4749800" y="2504692"/>
            <a:ext cx="3273552" cy="2042888"/>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lvl1pPr>
              <a:defRPr>
                <a:solidFill>
                  <a:srgbClr val="1B489B"/>
                </a:solidFill>
              </a:defRPr>
            </a:lvl1pPr>
          </a:lstStyle>
          <a:p>
            <a:r>
              <a:rPr lang="en-US" dirty="0"/>
              <a:t>Click to edit Master title style</a:t>
            </a:r>
          </a:p>
        </p:txBody>
      </p:sp>
      <p:sp>
        <p:nvSpPr>
          <p:cNvPr id="10" name="Date Placeholder 13"/>
          <p:cNvSpPr>
            <a:spLocks noGrp="1"/>
          </p:cNvSpPr>
          <p:nvPr>
            <p:ph type="dt" sz="half" idx="10"/>
          </p:nvPr>
        </p:nvSpPr>
        <p:spPr>
          <a:xfrm>
            <a:off x="6172201" y="6154740"/>
            <a:ext cx="2133600" cy="365125"/>
          </a:xfrm>
          <a:prstGeom prst="rect">
            <a:avLst/>
          </a:prstGeom>
        </p:spPr>
        <p:txBody>
          <a:bodyPr/>
          <a:lstStyle>
            <a:lvl1pPr>
              <a:defRPr/>
            </a:lvl1pPr>
          </a:lstStyle>
          <a:p>
            <a:pPr>
              <a:defRPr/>
            </a:pPr>
            <a:endParaRPr lang="en-US" dirty="0"/>
          </a:p>
        </p:txBody>
      </p:sp>
      <p:sp>
        <p:nvSpPr>
          <p:cNvPr id="11" name="Slide Number Placeholder 14"/>
          <p:cNvSpPr>
            <a:spLocks noGrp="1"/>
          </p:cNvSpPr>
          <p:nvPr>
            <p:ph type="sldNum" sz="quarter" idx="11"/>
          </p:nvPr>
        </p:nvSpPr>
        <p:spPr/>
        <p:txBody>
          <a:bodyPr/>
          <a:lstStyle>
            <a:lvl1pPr>
              <a:defRPr/>
            </a:lvl1pPr>
          </a:lstStyle>
          <a:p>
            <a:pPr>
              <a:defRPr/>
            </a:pPr>
            <a:fld id="{F3FF079C-BBBA-6049-BEA8-DF38C6C4DC6D}" type="slidenum">
              <a:rPr lang="en-US" smtClean="0"/>
              <a:pPr>
                <a:defRPr/>
              </a:pPr>
              <a:t>‹#›</a:t>
            </a:fld>
            <a:endParaRPr lang="en-US" dirty="0"/>
          </a:p>
        </p:txBody>
      </p:sp>
      <p:sp>
        <p:nvSpPr>
          <p:cNvPr id="13" name="Footer Placeholder 15"/>
          <p:cNvSpPr>
            <a:spLocks noGrp="1"/>
          </p:cNvSpPr>
          <p:nvPr>
            <p:ph type="ftr" sz="quarter" idx="12"/>
          </p:nvPr>
        </p:nvSpPr>
        <p:spPr>
          <a:xfrm>
            <a:off x="822325" y="6154740"/>
            <a:ext cx="4572000" cy="365125"/>
          </a:xfrm>
          <a:prstGeom prst="rect">
            <a:avLst/>
          </a:prstGeom>
        </p:spPr>
        <p:txBody>
          <a:bodyPr/>
          <a:lstStyle>
            <a:lvl1pPr>
              <a:defRPr/>
            </a:lvl1pPr>
          </a:lstStyle>
          <a:p>
            <a:pPr>
              <a:defRPr/>
            </a:pPr>
            <a:endParaRPr lang="en-US"/>
          </a:p>
        </p:txBody>
      </p:sp>
      <p:pic>
        <p:nvPicPr>
          <p:cNvPr id="14"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7678399" y="98751"/>
            <a:ext cx="1254808" cy="125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71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77240" y="4086578"/>
            <a:ext cx="7543800" cy="914400"/>
          </a:xfrm>
        </p:spPr>
        <p:txBody>
          <a:bodyPr/>
          <a:lstStyle>
            <a:lvl1pPr>
              <a:defRPr>
                <a:solidFill>
                  <a:srgbClr val="1B489B"/>
                </a:solidFill>
              </a:defRPr>
            </a:lvl1pPr>
          </a:lstStyle>
          <a:p>
            <a:r>
              <a:rPr lang="en-US" dirty="0"/>
              <a:t>Click to edit Master title style</a:t>
            </a:r>
          </a:p>
        </p:txBody>
      </p:sp>
      <p:sp>
        <p:nvSpPr>
          <p:cNvPr id="19" name="Text Placeholder 2"/>
          <p:cNvSpPr>
            <a:spLocks noGrp="1"/>
          </p:cNvSpPr>
          <p:nvPr>
            <p:ph type="body" idx="1"/>
          </p:nvPr>
        </p:nvSpPr>
        <p:spPr>
          <a:xfrm>
            <a:off x="1083736" y="5014116"/>
            <a:ext cx="3733800" cy="731520"/>
          </a:xfrm>
        </p:spPr>
        <p:txBody>
          <a:bodyPr/>
          <a:lstStyle>
            <a:lvl1pPr marL="0" indent="0">
              <a:buNone/>
              <a:defRPr sz="1800">
                <a:solidFill>
                  <a:schemeClr val="tx1"/>
                </a:solidFill>
              </a:defRPr>
            </a:lvl1pPr>
            <a:lvl2pPr marL="457205" indent="0">
              <a:buNone/>
              <a:defRPr sz="1800">
                <a:solidFill>
                  <a:schemeClr val="tx1">
                    <a:tint val="75000"/>
                  </a:schemeClr>
                </a:solidFill>
              </a:defRPr>
            </a:lvl2pPr>
            <a:lvl3pPr marL="914408" indent="0">
              <a:buNone/>
              <a:defRPr sz="1600">
                <a:solidFill>
                  <a:schemeClr val="tx1">
                    <a:tint val="75000"/>
                  </a:schemeClr>
                </a:solidFill>
              </a:defRPr>
            </a:lvl3pPr>
            <a:lvl4pPr marL="1371611" indent="0">
              <a:buNone/>
              <a:defRPr sz="1400">
                <a:solidFill>
                  <a:schemeClr val="tx1">
                    <a:tint val="75000"/>
                  </a:schemeClr>
                </a:solidFill>
              </a:defRPr>
            </a:lvl4pPr>
            <a:lvl5pPr marL="1828815" indent="0">
              <a:buNone/>
              <a:defRPr sz="1400">
                <a:solidFill>
                  <a:schemeClr val="tx1">
                    <a:tint val="75000"/>
                  </a:schemeClr>
                </a:solidFill>
              </a:defRPr>
            </a:lvl5pPr>
            <a:lvl6pPr marL="2286019" indent="0">
              <a:buNone/>
              <a:defRPr sz="1400">
                <a:solidFill>
                  <a:schemeClr val="tx1">
                    <a:tint val="75000"/>
                  </a:schemeClr>
                </a:solidFill>
              </a:defRPr>
            </a:lvl6pPr>
            <a:lvl7pPr marL="2743223" indent="0">
              <a:buNone/>
              <a:defRPr sz="1400">
                <a:solidFill>
                  <a:schemeClr val="tx1">
                    <a:tint val="75000"/>
                  </a:schemeClr>
                </a:solidFill>
              </a:defRPr>
            </a:lvl7pPr>
            <a:lvl8pPr marL="3200426" indent="0">
              <a:buNone/>
              <a:defRPr sz="1400">
                <a:solidFill>
                  <a:schemeClr val="tx1">
                    <a:tint val="75000"/>
                  </a:schemeClr>
                </a:solidFill>
              </a:defRPr>
            </a:lvl8pPr>
            <a:lvl9pPr marL="3657630" indent="0">
              <a:buNone/>
              <a:defRPr sz="1400">
                <a:solidFill>
                  <a:schemeClr val="tx1">
                    <a:tint val="75000"/>
                  </a:schemeClr>
                </a:solidFill>
              </a:defRPr>
            </a:lvl9pPr>
          </a:lstStyle>
          <a:p>
            <a:pPr lvl="0"/>
            <a:r>
              <a:rPr lang="en-US"/>
              <a:t>Edit Master text styles</a:t>
            </a:r>
          </a:p>
        </p:txBody>
      </p:sp>
      <p:pic>
        <p:nvPicPr>
          <p:cNvPr id="5"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7678399" y="98751"/>
            <a:ext cx="1254808" cy="125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24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4"/>
          <p:cNvSpPr>
            <a:spLocks noGrp="1"/>
          </p:cNvSpPr>
          <p:nvPr>
            <p:ph type="dt" sz="half" idx="10"/>
          </p:nvPr>
        </p:nvSpPr>
        <p:spPr>
          <a:xfrm>
            <a:off x="6172201" y="6154740"/>
            <a:ext cx="2133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7AE6D069-3BC5-0F4E-AED0-A581D8B0A31D}" type="slidenum">
              <a:rPr lang="en-US" smtClean="0"/>
              <a:pPr>
                <a:defRPr/>
              </a:pPr>
              <a:t>‹#›</a:t>
            </a:fld>
            <a:endParaRPr lang="en-US" dirty="0"/>
          </a:p>
        </p:txBody>
      </p:sp>
      <p:sp>
        <p:nvSpPr>
          <p:cNvPr id="5" name="Footer Placeholder 6"/>
          <p:cNvSpPr>
            <a:spLocks noGrp="1"/>
          </p:cNvSpPr>
          <p:nvPr>
            <p:ph type="ftr" sz="quarter" idx="12"/>
          </p:nvPr>
        </p:nvSpPr>
        <p:spPr>
          <a:xfrm>
            <a:off x="822325" y="6154740"/>
            <a:ext cx="4572000" cy="365125"/>
          </a:xfrm>
          <a:prstGeom prst="rect">
            <a:avLst/>
          </a:prstGeom>
        </p:spPr>
        <p:txBody>
          <a:bodyPr/>
          <a:lstStyle>
            <a:lvl1pPr>
              <a:defRPr/>
            </a:lvl1pPr>
          </a:lstStyle>
          <a:p>
            <a:pPr>
              <a:defRPr/>
            </a:pPr>
            <a:endParaRPr lang="en-US"/>
          </a:p>
        </p:txBody>
      </p:sp>
      <p:pic>
        <p:nvPicPr>
          <p:cNvPr id="6"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7678399" y="98751"/>
            <a:ext cx="1254808" cy="125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634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p:nvSpPr>
        <p:spPr>
          <a:xfrm>
            <a:off x="5740400" y="1774830"/>
            <a:ext cx="457200" cy="1231106"/>
          </a:xfrm>
          <a:prstGeom prst="rect">
            <a:avLst/>
          </a:prstGeom>
          <a:noFill/>
        </p:spPr>
        <p:txBody>
          <a:bodyPr lIns="0" tIns="0" rIns="0" bIns="0">
            <a:spAutoFit/>
          </a:bodyPr>
          <a:lstStyle/>
          <a:p>
            <a:pPr fontAlgn="auto">
              <a:spcBef>
                <a:spcPts val="0"/>
              </a:spcBef>
              <a:spcAft>
                <a:spcPts val="0"/>
              </a:spcAft>
              <a:defRPr/>
            </a:pPr>
            <a:r>
              <a:rPr lang="en-US" sz="8000" dirty="0">
                <a:effectLst>
                  <a:outerShdw blurRad="38100" dist="38100" dir="2700000" algn="tl">
                    <a:srgbClr val="000000">
                      <a:alpha val="43137"/>
                    </a:srgbClr>
                  </a:outerShdw>
                </a:effectLst>
                <a:latin typeface="+mn-lt"/>
                <a:ea typeface="+mn-ea"/>
                <a:cs typeface="+mn-cs"/>
              </a:rPr>
              <a:t>{</a:t>
            </a:r>
          </a:p>
        </p:txBody>
      </p:sp>
      <p:sp>
        <p:nvSpPr>
          <p:cNvPr id="3" name="Content Placeholder 2"/>
          <p:cNvSpPr>
            <a:spLocks noGrp="1"/>
          </p:cNvSpPr>
          <p:nvPr>
            <p:ph idx="1"/>
          </p:nvPr>
        </p:nvSpPr>
        <p:spPr>
          <a:xfrm>
            <a:off x="1249902"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26703" y="685801"/>
            <a:ext cx="2590800" cy="3429000"/>
          </a:xfrm>
        </p:spPr>
        <p:txBody>
          <a:bodyPr/>
          <a:lstStyle>
            <a:lvl1pPr marL="0" indent="0">
              <a:buNone/>
              <a:defRPr sz="1600"/>
            </a:lvl1pPr>
            <a:lvl2pPr marL="457205" indent="0">
              <a:buNone/>
              <a:defRPr sz="1200"/>
            </a:lvl2pPr>
            <a:lvl3pPr marL="914408" indent="0">
              <a:buNone/>
              <a:defRPr sz="1000"/>
            </a:lvl3pPr>
            <a:lvl4pPr marL="1371611" indent="0">
              <a:buNone/>
              <a:defRPr sz="900"/>
            </a:lvl4pPr>
            <a:lvl5pPr marL="1828815" indent="0">
              <a:buNone/>
              <a:defRPr sz="900"/>
            </a:lvl5pPr>
            <a:lvl6pPr marL="2286019" indent="0">
              <a:buNone/>
              <a:defRPr sz="900"/>
            </a:lvl6pPr>
            <a:lvl7pPr marL="2743223" indent="0">
              <a:buNone/>
              <a:defRPr sz="900"/>
            </a:lvl7pPr>
            <a:lvl8pPr marL="3200426" indent="0">
              <a:buNone/>
              <a:defRPr sz="900"/>
            </a:lvl8pPr>
            <a:lvl9pPr marL="3657630" indent="0">
              <a:buNone/>
              <a:defRPr sz="900"/>
            </a:lvl9pPr>
          </a:lstStyle>
          <a:p>
            <a:pPr lvl="0"/>
            <a:r>
              <a:rPr lang="en-US"/>
              <a:t>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8" name="Slide Number Placeholder 15"/>
          <p:cNvSpPr>
            <a:spLocks noGrp="1"/>
          </p:cNvSpPr>
          <p:nvPr>
            <p:ph type="sldNum" sz="quarter" idx="11"/>
          </p:nvPr>
        </p:nvSpPr>
        <p:spPr/>
        <p:txBody>
          <a:bodyPr/>
          <a:lstStyle>
            <a:lvl1pPr>
              <a:defRPr/>
            </a:lvl1pPr>
          </a:lstStyle>
          <a:p>
            <a:pPr>
              <a:defRPr/>
            </a:pPr>
            <a:fld id="{F0721EEE-780A-C741-9946-A948AC465D83}" type="slidenum">
              <a:rPr lang="en-US" smtClean="0"/>
              <a:pPr>
                <a:defRPr/>
              </a:pPr>
              <a:t>‹#›</a:t>
            </a:fld>
            <a:endParaRPr lang="en-US" dirty="0"/>
          </a:p>
        </p:txBody>
      </p:sp>
      <p:pic>
        <p:nvPicPr>
          <p:cNvPr id="10"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7678399" y="98751"/>
            <a:ext cx="1254808" cy="125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1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p:nvSpPr>
        <p:spPr>
          <a:xfrm>
            <a:off x="955674" y="3692532"/>
            <a:ext cx="457200" cy="923330"/>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ea typeface="+mn-ea"/>
                <a:cs typeface="+mn-cs"/>
              </a:rPr>
              <a:t>{</a:t>
            </a:r>
          </a:p>
        </p:txBody>
      </p:sp>
      <p:sp>
        <p:nvSpPr>
          <p:cNvPr id="3" name="Picture Placeholder 2"/>
          <p:cNvSpPr>
            <a:spLocks noGrp="1"/>
          </p:cNvSpPr>
          <p:nvPr>
            <p:ph type="pic" idx="1"/>
          </p:nvPr>
        </p:nvSpPr>
        <p:spPr>
          <a:xfrm>
            <a:off x="896461" y="1397001"/>
            <a:ext cx="7424586" cy="2088635"/>
          </a:xfrm>
          <a:effectLst>
            <a:outerShdw blurRad="152400" dist="317500" dir="5400000" sx="90000" sy="-19000" rotWithShape="0">
              <a:prstClr val="black">
                <a:alpha val="15000"/>
              </a:prstClr>
            </a:outerShdw>
          </a:effectLst>
        </p:spPr>
        <p:txBody>
          <a:bodyPr/>
          <a:lstStyle>
            <a:lvl1pPr marL="0" indent="0">
              <a:buNone/>
              <a:defRPr sz="3200"/>
            </a:lvl1pPr>
            <a:lvl2pPr marL="457205" indent="0">
              <a:buNone/>
              <a:defRPr sz="2800"/>
            </a:lvl2pPr>
            <a:lvl3pPr marL="914408" indent="0">
              <a:buNone/>
              <a:defRPr sz="2400"/>
            </a:lvl3pPr>
            <a:lvl4pPr marL="1371611" indent="0">
              <a:buNone/>
              <a:defRPr sz="2000"/>
            </a:lvl4pPr>
            <a:lvl5pPr marL="1828815" indent="0">
              <a:buNone/>
              <a:defRPr sz="2000"/>
            </a:lvl5pPr>
            <a:lvl6pPr marL="2286019" indent="0">
              <a:buNone/>
              <a:defRPr sz="2000"/>
            </a:lvl6pPr>
            <a:lvl7pPr marL="2743223" indent="0">
              <a:buNone/>
              <a:defRPr sz="2000"/>
            </a:lvl7pPr>
            <a:lvl8pPr marL="3200426" indent="0">
              <a:buNone/>
              <a:defRPr sz="2000"/>
            </a:lvl8pPr>
            <a:lvl9pPr marL="365763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64284" y="3813464"/>
            <a:ext cx="5029200" cy="720804"/>
          </a:xfrm>
        </p:spPr>
        <p:txBody>
          <a:bodyPr/>
          <a:lstStyle>
            <a:lvl1pPr marL="0" indent="0">
              <a:buNone/>
              <a:defRPr sz="1600" baseline="0"/>
            </a:lvl1pPr>
            <a:lvl2pPr marL="457205" indent="0">
              <a:buNone/>
              <a:defRPr sz="1200"/>
            </a:lvl2pPr>
            <a:lvl3pPr marL="914408" indent="0">
              <a:buNone/>
              <a:defRPr sz="1000"/>
            </a:lvl3pPr>
            <a:lvl4pPr marL="1371611" indent="0">
              <a:buNone/>
              <a:defRPr sz="900"/>
            </a:lvl4pPr>
            <a:lvl5pPr marL="1828815" indent="0">
              <a:buNone/>
              <a:defRPr sz="900"/>
            </a:lvl5pPr>
            <a:lvl6pPr marL="2286019" indent="0">
              <a:buNone/>
              <a:defRPr sz="900"/>
            </a:lvl6pPr>
            <a:lvl7pPr marL="2743223" indent="0">
              <a:buNone/>
              <a:defRPr sz="900"/>
            </a:lvl7pPr>
            <a:lvl8pPr marL="3200426" indent="0">
              <a:buNone/>
              <a:defRPr sz="900"/>
            </a:lvl8pPr>
            <a:lvl9pPr marL="3657630" indent="0">
              <a:buNone/>
              <a:defRPr sz="900"/>
            </a:lvl9pPr>
          </a:lstStyle>
          <a:p>
            <a:pPr lvl="0"/>
            <a:r>
              <a:rPr lang="en-US"/>
              <a:t>Edit Master text styles</a:t>
            </a:r>
          </a:p>
        </p:txBody>
      </p:sp>
      <p:sp>
        <p:nvSpPr>
          <p:cNvPr id="11" name="Title 10"/>
          <p:cNvSpPr>
            <a:spLocks noGrp="1"/>
          </p:cNvSpPr>
          <p:nvPr>
            <p:ph type="title"/>
          </p:nvPr>
        </p:nvSpPr>
        <p:spPr/>
        <p:txBody>
          <a:bodyPr/>
          <a:lstStyle/>
          <a:p>
            <a:r>
              <a:rPr lang="en-US"/>
              <a:t>Click to edit Master title style</a:t>
            </a:r>
            <a:endParaRPr lang="en-US" dirty="0"/>
          </a:p>
        </p:txBody>
      </p:sp>
      <p:sp>
        <p:nvSpPr>
          <p:cNvPr id="7" name="Date Placeholder 12"/>
          <p:cNvSpPr>
            <a:spLocks noGrp="1"/>
          </p:cNvSpPr>
          <p:nvPr>
            <p:ph type="dt" sz="half" idx="10"/>
          </p:nvPr>
        </p:nvSpPr>
        <p:spPr>
          <a:xfrm>
            <a:off x="6172201" y="6154740"/>
            <a:ext cx="2133600" cy="365125"/>
          </a:xfrm>
          <a:prstGeom prst="rect">
            <a:avLst/>
          </a:prstGeom>
        </p:spPr>
        <p:txBody>
          <a:bodyPr/>
          <a:lstStyle>
            <a:lvl1pPr>
              <a:defRPr/>
            </a:lvl1pPr>
          </a:lstStyle>
          <a:p>
            <a:pPr>
              <a:defRPr/>
            </a:pPr>
            <a:endParaRPr lang="en-US" dirty="0"/>
          </a:p>
        </p:txBody>
      </p:sp>
      <p:sp>
        <p:nvSpPr>
          <p:cNvPr id="8" name="Slide Number Placeholder 13"/>
          <p:cNvSpPr>
            <a:spLocks noGrp="1"/>
          </p:cNvSpPr>
          <p:nvPr>
            <p:ph type="sldNum" sz="quarter" idx="11"/>
          </p:nvPr>
        </p:nvSpPr>
        <p:spPr/>
        <p:txBody>
          <a:bodyPr/>
          <a:lstStyle>
            <a:lvl1pPr>
              <a:defRPr/>
            </a:lvl1pPr>
          </a:lstStyle>
          <a:p>
            <a:pPr>
              <a:defRPr/>
            </a:pPr>
            <a:fld id="{FC9B44FF-73CD-B944-A24A-C098C6968FA6}" type="slidenum">
              <a:rPr lang="en-US" smtClean="0"/>
              <a:pPr>
                <a:defRPr/>
              </a:pPr>
              <a:t>‹#›</a:t>
            </a:fld>
            <a:endParaRPr lang="en-US" dirty="0"/>
          </a:p>
        </p:txBody>
      </p:sp>
      <p:sp>
        <p:nvSpPr>
          <p:cNvPr id="9" name="Footer Placeholder 14"/>
          <p:cNvSpPr>
            <a:spLocks noGrp="1"/>
          </p:cNvSpPr>
          <p:nvPr>
            <p:ph type="ftr" sz="quarter" idx="12"/>
          </p:nvPr>
        </p:nvSpPr>
        <p:spPr>
          <a:xfrm>
            <a:off x="822325" y="6154740"/>
            <a:ext cx="4572000" cy="365125"/>
          </a:xfrm>
          <a:prstGeom prst="rect">
            <a:avLst/>
          </a:prstGeom>
        </p:spPr>
        <p:txBody>
          <a:bodyPr/>
          <a:lstStyle>
            <a:lvl1pPr>
              <a:defRPr/>
            </a:lvl1pPr>
          </a:lstStyle>
          <a:p>
            <a:pPr>
              <a:defRPr/>
            </a:pPr>
            <a:endParaRPr lang="en-US"/>
          </a:p>
        </p:txBody>
      </p:sp>
      <p:pic>
        <p:nvPicPr>
          <p:cNvPr id="10"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7678399" y="98751"/>
            <a:ext cx="1254808" cy="125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82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rot="19724275">
            <a:off x="1373223" y="1038456"/>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dirty="0"/>
              <a:t>Presentation</a:t>
            </a:r>
          </a:p>
        </p:txBody>
      </p:sp>
      <p:sp>
        <p:nvSpPr>
          <p:cNvPr id="3" name="Text Placeholder 2"/>
          <p:cNvSpPr>
            <a:spLocks noGrp="1"/>
          </p:cNvSpPr>
          <p:nvPr>
            <p:ph type="body" idx="1"/>
          </p:nvPr>
        </p:nvSpPr>
        <p:spPr>
          <a:xfrm>
            <a:off x="2133601" y="685800"/>
            <a:ext cx="6096000" cy="365760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846283" y="6418098"/>
            <a:ext cx="2133600" cy="304800"/>
          </a:xfrm>
          <a:prstGeom prst="rect">
            <a:avLst/>
          </a:prstGeom>
        </p:spPr>
        <p:txBody>
          <a:bodyPr vert="horz" lIns="91440" tIns="45720" rIns="91440" bIns="9144" rtlCol="0" anchor="b"/>
          <a:lstStyle>
            <a:lvl1pPr algn="r" fontAlgn="auto">
              <a:spcBef>
                <a:spcPts val="0"/>
              </a:spcBef>
              <a:spcAft>
                <a:spcPts val="0"/>
              </a:spcAft>
              <a:defRPr sz="1200" b="0" i="0">
                <a:solidFill>
                  <a:schemeClr val="tx1">
                    <a:alpha val="60000"/>
                  </a:schemeClr>
                </a:solidFill>
                <a:effectLst/>
                <a:latin typeface="Calibri"/>
                <a:ea typeface="+mn-ea"/>
                <a:cs typeface="Calibri"/>
              </a:defRPr>
            </a:lvl1pPr>
          </a:lstStyle>
          <a:p>
            <a:pPr>
              <a:defRPr/>
            </a:pPr>
            <a:fld id="{0ADC0D0B-05AD-5040-BE5B-53A288BDFE07}" type="slidenum">
              <a:rPr lang="en-US" smtClean="0"/>
              <a:pPr>
                <a:defRPr/>
              </a:pPr>
              <a:t>‹#›</a:t>
            </a:fld>
            <a:endParaRPr lang="en-US" dirty="0"/>
          </a:p>
        </p:txBody>
      </p:sp>
    </p:spTree>
    <p:extLst>
      <p:ext uri="{BB962C8B-B14F-4D97-AF65-F5344CB8AC3E}">
        <p14:creationId xmlns:p14="http://schemas.microsoft.com/office/powerpoint/2010/main" val="4132612352"/>
      </p:ext>
    </p:extLst>
  </p:cSld>
  <p:clrMap bg1="dk1" tx1="lt1" bg2="dk2"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10" r:id="rId12"/>
  </p:sldLayoutIdLst>
  <p:hf hdr="0" dt="0"/>
  <p:txStyles>
    <p:title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3" indent="-255591" algn="l" rtl="0" eaLnBrk="1" fontAlgn="base" hangingPunct="1">
        <a:spcBef>
          <a:spcPct val="20000"/>
        </a:spcBef>
        <a:spcAft>
          <a:spcPct val="0"/>
        </a:spcAft>
        <a:buSzPct val="60000"/>
        <a:buFont typeface="Wingdings" charset="0"/>
        <a:buChar char=""/>
        <a:defRPr sz="21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1pPr>
      <a:lvl2pPr marL="639768" indent="-255591" algn="l" rtl="0" eaLnBrk="1" fontAlgn="base" hangingPunct="1">
        <a:spcBef>
          <a:spcPct val="20000"/>
        </a:spcBef>
        <a:spcAft>
          <a:spcPct val="0"/>
        </a:spcAft>
        <a:buSzPct val="60000"/>
        <a:buFont typeface="Wingdings" charset="0"/>
        <a:buChar char=""/>
        <a:defRPr sz="19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2pPr>
      <a:lvl3pPr marL="1004897" indent="-255591" algn="l" rtl="0" eaLnBrk="1" fontAlgn="base" hangingPunct="1">
        <a:spcBef>
          <a:spcPct val="20000"/>
        </a:spcBef>
        <a:spcAft>
          <a:spcPct val="0"/>
        </a:spcAft>
        <a:buSzPct val="60000"/>
        <a:buFont typeface="Wingdings" charset="0"/>
        <a:buChar char=""/>
        <a:defRPr sz="17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3pPr>
      <a:lvl4pPr marL="1371611" indent="-255591" algn="l" rtl="0" eaLnBrk="1" fontAlgn="base" hangingPunct="1">
        <a:spcBef>
          <a:spcPct val="20000"/>
        </a:spcBef>
        <a:spcAft>
          <a:spcPct val="0"/>
        </a:spcAft>
        <a:buSzPct val="60000"/>
        <a:buFont typeface="Wingdings" charset="0"/>
        <a:buChar char=""/>
        <a:defRPr sz="16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4pPr>
      <a:lvl5pPr marL="1644664" indent="-255591" algn="l" rtl="0" eaLnBrk="1" fontAlgn="base" hangingPunct="1">
        <a:spcBef>
          <a:spcPct val="20000"/>
        </a:spcBef>
        <a:spcAft>
          <a:spcPct val="0"/>
        </a:spcAft>
        <a:buSzPct val="60000"/>
        <a:buFont typeface="Wingdings" charset="0"/>
        <a:buChar char=""/>
        <a:defRPr sz="15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5pPr>
      <a:lvl6pPr marL="1965976" indent="-256034" algn="l" defTabSz="914408"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98" indent="-256034" algn="l" defTabSz="914408"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20" indent="-256034" algn="l" defTabSz="914408"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64" indent="-256034" algn="l" defTabSz="914408"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8" rtl="0" eaLnBrk="1" latinLnBrk="0" hangingPunct="1">
        <a:defRPr sz="1800" kern="1200">
          <a:solidFill>
            <a:schemeClr val="tx1"/>
          </a:solidFill>
          <a:latin typeface="+mn-lt"/>
          <a:ea typeface="+mn-ea"/>
          <a:cs typeface="+mn-cs"/>
        </a:defRPr>
      </a:lvl1pPr>
      <a:lvl2pPr marL="457205" algn="l" defTabSz="914408" rtl="0" eaLnBrk="1" latinLnBrk="0" hangingPunct="1">
        <a:defRPr sz="1800" kern="1200">
          <a:solidFill>
            <a:schemeClr val="tx1"/>
          </a:solidFill>
          <a:latin typeface="+mn-lt"/>
          <a:ea typeface="+mn-ea"/>
          <a:cs typeface="+mn-cs"/>
        </a:defRPr>
      </a:lvl2pPr>
      <a:lvl3pPr marL="914408" algn="l" defTabSz="914408" rtl="0" eaLnBrk="1" latinLnBrk="0" hangingPunct="1">
        <a:defRPr sz="1800" kern="1200">
          <a:solidFill>
            <a:schemeClr val="tx1"/>
          </a:solidFill>
          <a:latin typeface="+mn-lt"/>
          <a:ea typeface="+mn-ea"/>
          <a:cs typeface="+mn-cs"/>
        </a:defRPr>
      </a:lvl3pPr>
      <a:lvl4pPr marL="1371611" algn="l" defTabSz="914408" rtl="0" eaLnBrk="1" latinLnBrk="0" hangingPunct="1">
        <a:defRPr sz="1800" kern="1200">
          <a:solidFill>
            <a:schemeClr val="tx1"/>
          </a:solidFill>
          <a:latin typeface="+mn-lt"/>
          <a:ea typeface="+mn-ea"/>
          <a:cs typeface="+mn-cs"/>
        </a:defRPr>
      </a:lvl4pPr>
      <a:lvl5pPr marL="1828815" algn="l" defTabSz="914408" rtl="0" eaLnBrk="1" latinLnBrk="0" hangingPunct="1">
        <a:defRPr sz="1800" kern="1200">
          <a:solidFill>
            <a:schemeClr val="tx1"/>
          </a:solidFill>
          <a:latin typeface="+mn-lt"/>
          <a:ea typeface="+mn-ea"/>
          <a:cs typeface="+mn-cs"/>
        </a:defRPr>
      </a:lvl5pPr>
      <a:lvl6pPr marL="2286019" algn="l" defTabSz="914408" rtl="0" eaLnBrk="1" latinLnBrk="0" hangingPunct="1">
        <a:defRPr sz="1800" kern="1200">
          <a:solidFill>
            <a:schemeClr val="tx1"/>
          </a:solidFill>
          <a:latin typeface="+mn-lt"/>
          <a:ea typeface="+mn-ea"/>
          <a:cs typeface="+mn-cs"/>
        </a:defRPr>
      </a:lvl6pPr>
      <a:lvl7pPr marL="2743223" algn="l" defTabSz="914408" rtl="0" eaLnBrk="1" latinLnBrk="0" hangingPunct="1">
        <a:defRPr sz="1800" kern="1200">
          <a:solidFill>
            <a:schemeClr val="tx1"/>
          </a:solidFill>
          <a:latin typeface="+mn-lt"/>
          <a:ea typeface="+mn-ea"/>
          <a:cs typeface="+mn-cs"/>
        </a:defRPr>
      </a:lvl7pPr>
      <a:lvl8pPr marL="3200426" algn="l" defTabSz="914408" rtl="0" eaLnBrk="1" latinLnBrk="0" hangingPunct="1">
        <a:defRPr sz="1800" kern="1200">
          <a:solidFill>
            <a:schemeClr val="tx1"/>
          </a:solidFill>
          <a:latin typeface="+mn-lt"/>
          <a:ea typeface="+mn-ea"/>
          <a:cs typeface="+mn-cs"/>
        </a:defRPr>
      </a:lvl8pPr>
      <a:lvl9pPr marL="3657630" algn="l" defTabSz="9144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7335076" y="6371351"/>
            <a:ext cx="1484923"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7335077"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324000" y="432000"/>
            <a:ext cx="8496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324000" y="1512000"/>
            <a:ext cx="8496000" cy="467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324000" y="6439820"/>
            <a:ext cx="4248000" cy="295062"/>
          </a:xfrm>
          <a:prstGeom prst="rect">
            <a:avLst/>
          </a:prstGeom>
          <a:noFill/>
        </p:spPr>
        <p:txBody>
          <a:bodyPr vert="horz" lIns="0" tIns="0" rIns="0" bIns="0" rtlCol="0" anchor="ctr"/>
          <a:lstStyle>
            <a:lvl1pPr algn="l">
              <a:defRPr sz="900">
                <a:solidFill>
                  <a:schemeClr val="tx1">
                    <a:lumMod val="75000"/>
                    <a:lumOff val="2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8820000" y="6371351"/>
            <a:ext cx="324000" cy="432000"/>
          </a:xfrm>
          <a:prstGeom prst="rect">
            <a:avLst/>
          </a:prstGeom>
          <a:solidFill>
            <a:schemeClr val="tx1">
              <a:lumMod val="75000"/>
              <a:lumOff val="25000"/>
            </a:schemeClr>
          </a:solidFill>
        </p:spPr>
        <p:txBody>
          <a:bodyPr vert="horz" lIns="0" tIns="0" rIns="0" bIns="0" rtlCol="0" anchor="ctr"/>
          <a:lstStyle>
            <a:lvl1pPr algn="ctr">
              <a:defRPr sz="9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7682325" y="6469434"/>
            <a:ext cx="790425" cy="286975"/>
          </a:xfrm>
          <a:prstGeom prst="rect">
            <a:avLst/>
          </a:prstGeom>
          <a:noFill/>
        </p:spPr>
        <p:txBody>
          <a:bodyPr wrap="square" tIns="81000" bIns="0" rtlCol="0" anchor="ctr">
            <a:spAutoFit/>
          </a:bodyPr>
          <a:lstStyle/>
          <a:p>
            <a:pPr algn="r">
              <a:lnSpc>
                <a:spcPts val="750"/>
              </a:lnSpc>
            </a:pPr>
            <a:r>
              <a:rPr lang="en-US" sz="1875" b="1" i="0" spc="-75" baseline="0" noProof="0" dirty="0">
                <a:solidFill>
                  <a:schemeClr val="accent1"/>
                </a:solidFill>
                <a:latin typeface="+mj-lt"/>
              </a:rPr>
              <a:t>TREY</a:t>
            </a:r>
            <a:r>
              <a:rPr lang="en-US" sz="1200" b="1" i="0" spc="-75" baseline="0" noProof="0" dirty="0">
                <a:solidFill>
                  <a:schemeClr val="accent1"/>
                </a:solidFill>
                <a:latin typeface="+mj-lt"/>
              </a:rPr>
              <a:t> </a:t>
            </a:r>
            <a:br>
              <a:rPr lang="en-US" sz="1200" b="1" i="0" spc="-75" baseline="0" noProof="0" dirty="0">
                <a:solidFill>
                  <a:schemeClr val="accent1"/>
                </a:solidFill>
                <a:latin typeface="+mj-lt"/>
              </a:rPr>
            </a:br>
            <a:r>
              <a:rPr lang="en-US" sz="900" b="0" i="0" spc="105"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9143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536190"/>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 id="2147484046" r:id="rId18"/>
    <p:sldLayoutId id="2147484047" r:id="rId19"/>
    <p:sldLayoutId id="2147484048" r:id="rId20"/>
    <p:sldLayoutId id="2147484049" r:id="rId21"/>
    <p:sldLayoutId id="2147484050" r:id="rId22"/>
    <p:sldLayoutId id="2147484051" r:id="rId23"/>
    <p:sldLayoutId id="2147484052" r:id="rId24"/>
  </p:sldLayoutIdLst>
  <p:hf hdr="0" dt="0"/>
  <p:txStyles>
    <p:title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p:titleStyle>
    <p:body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lps.org/cms/lib/MO01001157/Centricity/Domain/12/BusinessPLUS%20Finance%20Training%20Manual%20FY20.pdf" TargetMode="Externa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jp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hyperlink" Target="mailto:Nichelle.Hunter@slps.org" TargetMode="External"/><Relationship Id="rId2" Type="http://schemas.openxmlformats.org/officeDocument/2006/relationships/hyperlink" Target="mailto:Victoria.Glaspy@slps.org" TargetMode="External"/><Relationship Id="rId1" Type="http://schemas.openxmlformats.org/officeDocument/2006/relationships/slideLayout" Target="../slideLayouts/slideLayout33.xml"/><Relationship Id="rId6" Type="http://schemas.openxmlformats.org/officeDocument/2006/relationships/image" Target="../media/image23.png"/><Relationship Id="rId5" Type="http://schemas.openxmlformats.org/officeDocument/2006/relationships/hyperlink" Target="mailto:Derek.Roberts@slps.org" TargetMode="External"/><Relationship Id="rId4" Type="http://schemas.openxmlformats.org/officeDocument/2006/relationships/hyperlink" Target="mailto:Stephanie.Piatt@slps.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Rosalind.Mack@slps.org" TargetMode="External"/><Relationship Id="rId2" Type="http://schemas.openxmlformats.org/officeDocument/2006/relationships/hyperlink" Target="mailto:Shaun.Hykes@slps.org" TargetMode="External"/><Relationship Id="rId1" Type="http://schemas.openxmlformats.org/officeDocument/2006/relationships/slideLayout" Target="../slideLayouts/slideLayout33.xml"/><Relationship Id="rId6" Type="http://schemas.openxmlformats.org/officeDocument/2006/relationships/image" Target="../media/image23.png"/><Relationship Id="rId5" Type="http://schemas.openxmlformats.org/officeDocument/2006/relationships/hyperlink" Target="mailto:Vacant@slps.org" TargetMode="External"/><Relationship Id="rId4" Type="http://schemas.openxmlformats.org/officeDocument/2006/relationships/hyperlink" Target="mailto:Melva.Paden@slps.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5.jp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6.jpe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3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jpeg"/><Relationship Id="rId7" Type="http://schemas.openxmlformats.org/officeDocument/2006/relationships/image" Target="../media/image21.gif"/><Relationship Id="rId2" Type="http://schemas.openxmlformats.org/officeDocument/2006/relationships/image" Target="../media/image16.jpeg"/><Relationship Id="rId1" Type="http://schemas.openxmlformats.org/officeDocument/2006/relationships/slideLayout" Target="../slideLayouts/slideLayout3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3.png"/><Relationship Id="rId2" Type="http://schemas.openxmlformats.org/officeDocument/2006/relationships/diagramData" Target="../diagrams/data4.xml"/><Relationship Id="rId1" Type="http://schemas.openxmlformats.org/officeDocument/2006/relationships/slideLayout" Target="../slideLayouts/slideLayout3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jpe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Ketra.Montgomery@slps.org" TargetMode="Externa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hyperlink" Target="mailto:Nichelle.Hunter@slps.org" TargetMode="External"/><Relationship Id="rId2" Type="http://schemas.openxmlformats.org/officeDocument/2006/relationships/hyperlink" Target="mailto:Robert.Horton@slps.org" TargetMode="External"/><Relationship Id="rId1" Type="http://schemas.openxmlformats.org/officeDocument/2006/relationships/slideLayout" Target="../slideLayouts/slideLayout33.xml"/><Relationship Id="rId6" Type="http://schemas.openxmlformats.org/officeDocument/2006/relationships/image" Target="../media/image23.png"/><Relationship Id="rId5" Type="http://schemas.openxmlformats.org/officeDocument/2006/relationships/hyperlink" Target="mailto:Derek.Roberts@slps.org" TargetMode="External"/><Relationship Id="rId4" Type="http://schemas.openxmlformats.org/officeDocument/2006/relationships/hyperlink" Target="mailto:cONSConstance.Byrd@slps.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slps.org/Page/1131" TargetMode="Externa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8.png"/><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3.png"/><Relationship Id="rId2" Type="http://schemas.openxmlformats.org/officeDocument/2006/relationships/diagramData" Target="../diagrams/data5.xml"/><Relationship Id="rId1" Type="http://schemas.openxmlformats.org/officeDocument/2006/relationships/slideLayout" Target="../slideLayouts/slideLayout2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s://www.slps.org/Page/122" TargetMode="External"/><Relationship Id="rId7" Type="http://schemas.openxmlformats.org/officeDocument/2006/relationships/image" Target="../media/image42.jpeg"/><Relationship Id="rId2" Type="http://schemas.openxmlformats.org/officeDocument/2006/relationships/hyperlink" Target="mailto:AccountsPayable@slps.org" TargetMode="External"/><Relationship Id="rId1" Type="http://schemas.openxmlformats.org/officeDocument/2006/relationships/slideLayout" Target="../slideLayouts/slideLayout27.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23.png"/><Relationship Id="rId4" Type="http://schemas.openxmlformats.org/officeDocument/2006/relationships/image" Target="../media/image39.png"/><Relationship Id="rId9" Type="http://schemas.openxmlformats.org/officeDocument/2006/relationships/hyperlink" Target="mailto:Beverly.Foster@slp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mailto:Stephanie.Morris@slps.org" TargetMode="External"/><Relationship Id="rId2" Type="http://schemas.openxmlformats.org/officeDocument/2006/relationships/hyperlink" Target="mailto:Beverly.Foster@slps.org" TargetMode="External"/><Relationship Id="rId1" Type="http://schemas.openxmlformats.org/officeDocument/2006/relationships/slideLayout" Target="../slideLayouts/slideLayout33.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Ervin.Yarbough@slps.org" TargetMode="Externa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4.png"/><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3.png"/><Relationship Id="rId2" Type="http://schemas.openxmlformats.org/officeDocument/2006/relationships/diagramData" Target="../diagrams/data6.xml"/><Relationship Id="rId1" Type="http://schemas.openxmlformats.org/officeDocument/2006/relationships/slideLayout" Target="../slideLayouts/slideLayout2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5.png"/><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hyperlink" Target="mailto:Cheryll.Saunier@slps.org" TargetMode="External"/><Relationship Id="rId2" Type="http://schemas.openxmlformats.org/officeDocument/2006/relationships/hyperlink" Target="mailto:Anita.Mize@slps.org" TargetMode="External"/><Relationship Id="rId1" Type="http://schemas.openxmlformats.org/officeDocument/2006/relationships/slideLayout" Target="../slideLayouts/slideLayout33.xml"/><Relationship Id="rId5" Type="http://schemas.openxmlformats.org/officeDocument/2006/relationships/image" Target="../media/image23.png"/><Relationship Id="rId4" Type="http://schemas.openxmlformats.org/officeDocument/2006/relationships/image" Target="../media/image46.gif"/></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7.jpeg"/><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8.jpeg"/><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9.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Artis.Larry@slps.org" TargetMode="Externa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hyperlink" Target="mailto:Latrisa.Avery@slps.org" TargetMode="External"/><Relationship Id="rId2" Type="http://schemas.openxmlformats.org/officeDocument/2006/relationships/hyperlink" Target="mailto:Anita.Mize@slps.org" TargetMode="External"/><Relationship Id="rId1" Type="http://schemas.openxmlformats.org/officeDocument/2006/relationships/slideLayout" Target="../slideLayouts/slideLayout33.xml"/><Relationship Id="rId6" Type="http://schemas.openxmlformats.org/officeDocument/2006/relationships/image" Target="../media/image23.png"/><Relationship Id="rId5" Type="http://schemas.openxmlformats.org/officeDocument/2006/relationships/hyperlink" Target="mailto:Artis.larry@slps.org" TargetMode="External"/><Relationship Id="rId4" Type="http://schemas.openxmlformats.org/officeDocument/2006/relationships/hyperlink" Target="mailto:connie.eskew@slps.or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slps.org/Page/117" TargetMode="Externa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0.jpg"/><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3.png"/><Relationship Id="rId2" Type="http://schemas.openxmlformats.org/officeDocument/2006/relationships/diagramData" Target="../diagrams/data7.xml"/><Relationship Id="rId1" Type="http://schemas.openxmlformats.org/officeDocument/2006/relationships/slideLayout" Target="../slideLayouts/slideLayout2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1.png"/><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23.png"/><Relationship Id="rId2" Type="http://schemas.openxmlformats.org/officeDocument/2006/relationships/image" Target="../media/image52.jpeg"/><Relationship Id="rId1" Type="http://schemas.openxmlformats.org/officeDocument/2006/relationships/slideLayout" Target="../slideLayouts/slideLayout2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7.xml"/><Relationship Id="rId6" Type="http://schemas.openxmlformats.org/officeDocument/2006/relationships/image" Target="../media/image23.png"/><Relationship Id="rId5" Type="http://schemas.openxmlformats.org/officeDocument/2006/relationships/image" Target="../media/image56.jpeg"/><Relationship Id="rId4" Type="http://schemas.openxmlformats.org/officeDocument/2006/relationships/image" Target="../media/image54.jpeg"/></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7.xml"/><Relationship Id="rId6" Type="http://schemas.openxmlformats.org/officeDocument/2006/relationships/image" Target="../media/image23.png"/><Relationship Id="rId5" Type="http://schemas.openxmlformats.org/officeDocument/2006/relationships/image" Target="../media/image56.jpeg"/><Relationship Id="rId4" Type="http://schemas.openxmlformats.org/officeDocument/2006/relationships/image" Target="../media/image54.jpeg"/></Relationships>
</file>

<file path=ppt/slides/_rels/slide59.xml.rels><?xml version="1.0" encoding="UTF-8" standalone="yes"?>
<Relationships xmlns="http://schemas.openxmlformats.org/package/2006/relationships"><Relationship Id="rId3" Type="http://schemas.openxmlformats.org/officeDocument/2006/relationships/hyperlink" Target="mailto:Kevin.McKenzie@slps.org" TargetMode="External"/><Relationship Id="rId2" Type="http://schemas.openxmlformats.org/officeDocument/2006/relationships/hyperlink" Target="mailto:Ronnie.Martindale@slps.org" TargetMode="External"/><Relationship Id="rId1" Type="http://schemas.openxmlformats.org/officeDocument/2006/relationships/slideLayout" Target="../slideLayouts/slideLayout33.xml"/><Relationship Id="rId6" Type="http://schemas.openxmlformats.org/officeDocument/2006/relationships/image" Target="../media/image23.png"/><Relationship Id="rId5" Type="http://schemas.openxmlformats.org/officeDocument/2006/relationships/hyperlink" Target="mailto:Ervin.Yarbough@slps.org" TargetMode="External"/><Relationship Id="rId4" Type="http://schemas.openxmlformats.org/officeDocument/2006/relationships/hyperlink" Target="mailto:Armando.Lopez@slps.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7.jpeg"/><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3.png"/><Relationship Id="rId2" Type="http://schemas.openxmlformats.org/officeDocument/2006/relationships/diagramData" Target="../diagrams/data8.xml"/><Relationship Id="rId1" Type="http://schemas.openxmlformats.org/officeDocument/2006/relationships/slideLayout" Target="../slideLayouts/slideLayout2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Ruth.Carnoske@slps.org" TargetMode="Externa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slps.org/Page/122" TargetMode="Externa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8.png"/><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3.png"/><Relationship Id="rId2" Type="http://schemas.openxmlformats.org/officeDocument/2006/relationships/diagramData" Target="../diagrams/data9.xml"/><Relationship Id="rId1" Type="http://schemas.openxmlformats.org/officeDocument/2006/relationships/slideLayout" Target="../slideLayouts/slideLayout2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9.jpeg"/><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mailto:Donna.Johnson@slps.org" TargetMode="External"/><Relationship Id="rId1" Type="http://schemas.openxmlformats.org/officeDocument/2006/relationships/slideLayout" Target="../slideLayouts/slideLayout33.xml"/><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hyperlink" Target="mailto:Ericka.Logan@slps.org" TargetMode="External"/><Relationship Id="rId2" Type="http://schemas.openxmlformats.org/officeDocument/2006/relationships/hyperlink" Target="mailto:Donna.Johnson@slps.org" TargetMode="External"/><Relationship Id="rId1" Type="http://schemas.openxmlformats.org/officeDocument/2006/relationships/slideLayout" Target="../slideLayouts/slideLayout33.xml"/><Relationship Id="rId4" Type="http://schemas.openxmlformats.org/officeDocument/2006/relationships/hyperlink" Target="mailto:Derwin.Jordan@slps.org"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slps.org/Page/116" TargetMode="Externa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2.jpe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3.xml"/><Relationship Id="rId5" Type="http://schemas.openxmlformats.org/officeDocument/2006/relationships/image" Target="../media/image65.png"/><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6.jpeg"/><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www.slps.org/Page/23540" TargetMode="Externa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76.xml.rels><?xml version="1.0" encoding="UTF-8" standalone="yes"?>
<Relationships xmlns="http://schemas.openxmlformats.org/package/2006/relationships"><Relationship Id="rId3" Type="http://schemas.openxmlformats.org/officeDocument/2006/relationships/hyperlink" Target="mailto:helpdesk@slps.org" TargetMode="External"/><Relationship Id="rId2" Type="http://schemas.openxmlformats.org/officeDocument/2006/relationships/hyperlink" Target="http://bp.slps.org/ifas7/home" TargetMode="External"/><Relationship Id="rId1" Type="http://schemas.openxmlformats.org/officeDocument/2006/relationships/slideLayout" Target="../slideLayouts/slideLayout27.xml"/><Relationship Id="rId5" Type="http://schemas.openxmlformats.org/officeDocument/2006/relationships/image" Target="../media/image23.png"/><Relationship Id="rId4" Type="http://schemas.openxmlformats.org/officeDocument/2006/relationships/hyperlink" Target="mailto:Stephanie.Piatt@slps.org"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youtu.be/kkaqoa9rbIk" TargetMode="External"/><Relationship Id="rId2" Type="http://schemas.openxmlformats.org/officeDocument/2006/relationships/hyperlink" Target="http://bp.slps.org/ifas7/home" TargetMode="Externa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7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slps.org/Page/23540" TargetMode="Externa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8.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71" y="1673225"/>
            <a:ext cx="8622588" cy="1317606"/>
          </a:xfrm>
        </p:spPr>
        <p:txBody>
          <a:bodyPr/>
          <a:lstStyle/>
          <a:p>
            <a:pPr fontAlgn="auto">
              <a:spcAft>
                <a:spcPts val="0"/>
              </a:spcAft>
              <a:defRPr/>
            </a:pPr>
            <a:r>
              <a:rPr lang="en-US" sz="4400" dirty="0">
                <a:solidFill>
                  <a:srgbClr val="1B489B"/>
                </a:solidFill>
              </a:rPr>
              <a:t>LEADERSHIP TRAINING</a:t>
            </a:r>
            <a:br>
              <a:rPr lang="en-US" sz="4400" dirty="0">
                <a:solidFill>
                  <a:srgbClr val="1B489B"/>
                </a:solidFill>
              </a:rPr>
            </a:br>
            <a:r>
              <a:rPr lang="en-US" sz="4400" dirty="0">
                <a:solidFill>
                  <a:srgbClr val="1B489B"/>
                </a:solidFill>
              </a:rPr>
              <a:t>FINANCE DIVISION </a:t>
            </a:r>
            <a:endParaRPr lang="en-US" sz="4400" dirty="0">
              <a:solidFill>
                <a:srgbClr val="1B489B"/>
              </a:solidFill>
              <a:ea typeface="+mj-ea"/>
            </a:endParaRPr>
          </a:p>
        </p:txBody>
      </p:sp>
      <p:sp>
        <p:nvSpPr>
          <p:cNvPr id="13" name="Subtitle 2"/>
          <p:cNvSpPr txBox="1">
            <a:spLocks/>
          </p:cNvSpPr>
          <p:nvPr/>
        </p:nvSpPr>
        <p:spPr>
          <a:xfrm>
            <a:off x="1349375" y="4589463"/>
            <a:ext cx="7543800" cy="244475"/>
          </a:xfrm>
          <a:prstGeom prst="rect">
            <a:avLst/>
          </a:prstGeom>
        </p:spPr>
        <p:txBody>
          <a:bodyPr anchor="ctr">
            <a:normAutofit fontScale="85000" lnSpcReduction="20000"/>
          </a:bodyPr>
          <a:lstStyle>
            <a:lvl1pPr marL="0" indent="0" algn="l" defTabSz="914400" rtl="0" eaLnBrk="1" latinLnBrk="0" hangingPunct="1">
              <a:spcBef>
                <a:spcPct val="20000"/>
              </a:spcBef>
              <a:spcAft>
                <a:spcPts val="0"/>
              </a:spcAft>
              <a:buSzPct val="60000"/>
              <a:buFont typeface="Wingdings" pitchFamily="2" charset="2"/>
              <a:buNone/>
              <a:defRPr sz="2100" b="0" i="0" kern="1200">
                <a:solidFill>
                  <a:schemeClr val="tx1"/>
                </a:solidFill>
                <a:effectLst>
                  <a:outerShdw blurRad="38100" dist="38100" dir="2700000" algn="tl">
                    <a:srgbClr val="000000">
                      <a:alpha val="43137"/>
                    </a:srgbClr>
                  </a:outerShdw>
                </a:effectLst>
                <a:latin typeface="Charter Roman"/>
                <a:ea typeface="+mn-ea"/>
                <a:cs typeface="Charter Roman"/>
              </a:defRPr>
            </a:lvl1pPr>
            <a:lvl2pPr marL="457200" indent="0" algn="ctr" defTabSz="914400" rtl="0" eaLnBrk="1" latinLnBrk="0" hangingPunct="1">
              <a:spcBef>
                <a:spcPct val="20000"/>
              </a:spcBef>
              <a:buSzPct val="60000"/>
              <a:buFont typeface="Wingdings" pitchFamily="2" charset="2"/>
              <a:buNone/>
              <a:defRPr sz="19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2pPr>
            <a:lvl3pPr marL="914400" indent="0" algn="ctr" defTabSz="914400" rtl="0" eaLnBrk="1" latinLnBrk="0" hangingPunct="1">
              <a:spcBef>
                <a:spcPct val="20000"/>
              </a:spcBef>
              <a:buSzPct val="60000"/>
              <a:buFont typeface="Wingdings" pitchFamily="2" charset="2"/>
              <a:buNone/>
              <a:defRPr sz="17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3pPr>
            <a:lvl4pPr marL="1371600" indent="0" algn="ctr" defTabSz="914400" rtl="0" eaLnBrk="1" latinLnBrk="0" hangingPunct="1">
              <a:spcBef>
                <a:spcPct val="20000"/>
              </a:spcBef>
              <a:buSzPct val="60000"/>
              <a:buFont typeface="Wingdings" pitchFamily="2" charset="2"/>
              <a:buNone/>
              <a:defRPr sz="16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4pPr>
            <a:lvl5pPr marL="1828800" indent="0" algn="ctr" defTabSz="914400" rtl="0" eaLnBrk="1" latinLnBrk="0" hangingPunct="1">
              <a:spcBef>
                <a:spcPct val="20000"/>
              </a:spcBef>
              <a:buSzPct val="60000"/>
              <a:buFont typeface="Wingdings" pitchFamily="2" charset="2"/>
              <a:buNone/>
              <a:defRPr sz="15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fontAlgn="auto">
              <a:defRPr/>
            </a:pPr>
            <a:r>
              <a:rPr lang="en-US" sz="1400" dirty="0">
                <a:latin typeface="Calibri"/>
                <a:cs typeface="Calibri"/>
              </a:rPr>
              <a:t>July 29,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772" y="1252538"/>
            <a:ext cx="1257300" cy="641747"/>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anchor="ctr"/>
          <a:lstStyle/>
          <a:p>
            <a:pPr algn="ctr">
              <a:spcAft>
                <a:spcPts val="750"/>
              </a:spcAft>
              <a:defRPr/>
            </a:pPr>
            <a:r>
              <a:rPr lang="en-US" sz="1500" b="1" dirty="0">
                <a:solidFill>
                  <a:srgbClr val="000000"/>
                </a:solidFill>
                <a:latin typeface="Calibri" panose="020F0502020204030204" pitchFamily="34" charset="0"/>
                <a:ea typeface="Calibri"/>
                <a:cs typeface="Times New Roman"/>
              </a:rPr>
              <a:t>GOB</a:t>
            </a:r>
          </a:p>
          <a:p>
            <a:pPr algn="ctr">
              <a:spcAft>
                <a:spcPts val="750"/>
              </a:spcAft>
              <a:defRPr/>
            </a:pPr>
            <a:r>
              <a:rPr lang="en-US" sz="1500" b="1" dirty="0">
                <a:solidFill>
                  <a:srgbClr val="000000"/>
                </a:solidFill>
                <a:latin typeface="Calibri" panose="020F0502020204030204" pitchFamily="34" charset="0"/>
                <a:ea typeface="Calibri"/>
                <a:cs typeface="Times New Roman"/>
              </a:rPr>
              <a:t>FUNDS</a:t>
            </a:r>
            <a:endParaRPr lang="en-US" sz="825" dirty="0">
              <a:solidFill>
                <a:prstClr val="white"/>
              </a:solidFill>
              <a:latin typeface="Calibri" panose="020F0502020204030204" pitchFamily="34" charset="0"/>
              <a:ea typeface="Calibri"/>
              <a:cs typeface="Times New Roman"/>
            </a:endParaRPr>
          </a:p>
        </p:txBody>
      </p:sp>
      <p:sp>
        <p:nvSpPr>
          <p:cNvPr id="12" name="Rectangle 11"/>
          <p:cNvSpPr/>
          <p:nvPr/>
        </p:nvSpPr>
        <p:spPr>
          <a:xfrm>
            <a:off x="1681163" y="2444354"/>
            <a:ext cx="971550" cy="400050"/>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anchor="ctr"/>
          <a:lstStyle/>
          <a:p>
            <a:pPr algn="ctr">
              <a:lnSpc>
                <a:spcPct val="115000"/>
              </a:lnSpc>
              <a:spcAft>
                <a:spcPts val="750"/>
              </a:spcAft>
              <a:defRPr/>
            </a:pPr>
            <a:r>
              <a:rPr lang="en-US" sz="1200" b="1" dirty="0">
                <a:solidFill>
                  <a:srgbClr val="000000"/>
                </a:solidFill>
                <a:latin typeface="Calibri" panose="020F0502020204030204" pitchFamily="34" charset="0"/>
                <a:ea typeface="Calibri"/>
                <a:cs typeface="Times New Roman"/>
              </a:rPr>
              <a:t>Fund 110</a:t>
            </a:r>
            <a:endParaRPr lang="en-US" sz="1200" dirty="0">
              <a:solidFill>
                <a:prstClr val="white"/>
              </a:solidFill>
              <a:latin typeface="Calibri" panose="020F0502020204030204" pitchFamily="34" charset="0"/>
              <a:ea typeface="Calibri"/>
              <a:cs typeface="Times New Roman"/>
            </a:endParaRPr>
          </a:p>
        </p:txBody>
      </p:sp>
      <p:sp>
        <p:nvSpPr>
          <p:cNvPr id="22" name="Text Box 13"/>
          <p:cNvSpPr txBox="1"/>
          <p:nvPr/>
        </p:nvSpPr>
        <p:spPr>
          <a:xfrm>
            <a:off x="1007604" y="2931319"/>
            <a:ext cx="2075260" cy="923925"/>
          </a:xfrm>
          <a:prstGeom prst="rect">
            <a:avLst/>
          </a:prstGeom>
          <a:noFill/>
          <a:ln w="25400">
            <a:solidFill>
              <a:srgbClr val="00B0F0"/>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750"/>
              </a:spcAft>
              <a:defRPr/>
            </a:pPr>
            <a:r>
              <a:rPr lang="en-US" sz="1200" b="1" dirty="0">
                <a:solidFill>
                  <a:prstClr val="black"/>
                </a:solidFill>
                <a:latin typeface="Calibri" panose="020F0502020204030204" pitchFamily="34" charset="0"/>
                <a:ea typeface="Calibri"/>
                <a:cs typeface="Times New Roman"/>
              </a:rPr>
              <a:t>Purpose:</a:t>
            </a:r>
            <a:r>
              <a:rPr lang="en-US" sz="1200" dirty="0">
                <a:solidFill>
                  <a:prstClr val="black"/>
                </a:solidFill>
                <a:latin typeface="Calibri" panose="020F0502020204030204" pitchFamily="34" charset="0"/>
                <a:ea typeface="Calibri"/>
                <a:cs typeface="Times New Roman"/>
              </a:rPr>
              <a:t> Accounts for all transactions related to the operations of the District’s regular programs.</a:t>
            </a:r>
          </a:p>
        </p:txBody>
      </p:sp>
      <p:sp>
        <p:nvSpPr>
          <p:cNvPr id="23" name="Text Box 14"/>
          <p:cNvSpPr txBox="1"/>
          <p:nvPr/>
        </p:nvSpPr>
        <p:spPr>
          <a:xfrm>
            <a:off x="1007604" y="3969544"/>
            <a:ext cx="2075260" cy="1881489"/>
          </a:xfrm>
          <a:prstGeom prst="rect">
            <a:avLst/>
          </a:prstGeom>
          <a:noFill/>
          <a:ln w="25400">
            <a:solidFill>
              <a:srgbClr val="00B0F0"/>
            </a:solid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750"/>
              </a:spcAft>
              <a:defRPr/>
            </a:pPr>
            <a:r>
              <a:rPr lang="en-US" sz="1500" b="1" dirty="0">
                <a:solidFill>
                  <a:prstClr val="black"/>
                </a:solidFill>
                <a:latin typeface="Calibri" panose="020F0502020204030204" pitchFamily="34" charset="0"/>
                <a:ea typeface="Calibri"/>
                <a:cs typeface="Times New Roman"/>
              </a:rPr>
              <a:t>Example:  </a:t>
            </a:r>
          </a:p>
          <a:p>
            <a:pPr marL="128588" indent="-128588">
              <a:lnSpc>
                <a:spcPct val="115000"/>
              </a:lnSpc>
              <a:buFont typeface="Courier New" panose="02070309020205020404" pitchFamily="49" charset="0"/>
              <a:buChar char="o"/>
              <a:defRPr/>
            </a:pPr>
            <a:r>
              <a:rPr lang="en-US" sz="1200" dirty="0">
                <a:solidFill>
                  <a:prstClr val="black"/>
                </a:solidFill>
                <a:latin typeface="Calibri" panose="020F0502020204030204" pitchFamily="34" charset="0"/>
                <a:ea typeface="Calibri"/>
                <a:cs typeface="Times New Roman"/>
              </a:rPr>
              <a:t>Non-Certified Salaries &amp; Benefits (excludes certified staff/teachers)</a:t>
            </a:r>
          </a:p>
          <a:p>
            <a:pPr marL="128588" indent="-128588">
              <a:lnSpc>
                <a:spcPct val="115000"/>
              </a:lnSpc>
              <a:buFont typeface="Courier New" panose="02070309020205020404" pitchFamily="49" charset="0"/>
              <a:buChar char="o"/>
              <a:defRPr/>
            </a:pPr>
            <a:r>
              <a:rPr lang="en-US" sz="1200" dirty="0">
                <a:solidFill>
                  <a:prstClr val="black"/>
                </a:solidFill>
                <a:latin typeface="Calibri" panose="020F0502020204030204" pitchFamily="34" charset="0"/>
                <a:ea typeface="Calibri"/>
                <a:cs typeface="Times New Roman"/>
              </a:rPr>
              <a:t>Purchased Services</a:t>
            </a:r>
          </a:p>
          <a:p>
            <a:pPr marL="128588" indent="-128588">
              <a:lnSpc>
                <a:spcPct val="115000"/>
              </a:lnSpc>
              <a:buFont typeface="Courier New" panose="02070309020205020404" pitchFamily="49" charset="0"/>
              <a:buChar char="o"/>
              <a:defRPr/>
            </a:pPr>
            <a:r>
              <a:rPr lang="en-US" sz="1200" dirty="0">
                <a:solidFill>
                  <a:prstClr val="black"/>
                </a:solidFill>
                <a:latin typeface="Calibri" panose="020F0502020204030204" pitchFamily="34" charset="0"/>
                <a:ea typeface="Calibri"/>
                <a:cs typeface="Times New Roman"/>
              </a:rPr>
              <a:t>Supplies &amp; Materials  </a:t>
            </a:r>
          </a:p>
          <a:p>
            <a:pPr marL="128588" indent="-128588">
              <a:lnSpc>
                <a:spcPct val="115000"/>
              </a:lnSpc>
              <a:buFont typeface="Courier New" panose="02070309020205020404" pitchFamily="49" charset="0"/>
              <a:buChar char="o"/>
              <a:defRPr/>
            </a:pPr>
            <a:r>
              <a:rPr lang="en-US" sz="1200" dirty="0">
                <a:solidFill>
                  <a:prstClr val="black"/>
                </a:solidFill>
                <a:latin typeface="Calibri" panose="020F0502020204030204" pitchFamily="34" charset="0"/>
                <a:ea typeface="Calibri"/>
                <a:cs typeface="Times New Roman"/>
              </a:rPr>
              <a:t>Equipment (e.g. computers below the capital threshold)</a:t>
            </a:r>
          </a:p>
        </p:txBody>
      </p:sp>
      <p:sp>
        <p:nvSpPr>
          <p:cNvPr id="24" name="Rectangle 23"/>
          <p:cNvSpPr/>
          <p:nvPr/>
        </p:nvSpPr>
        <p:spPr>
          <a:xfrm>
            <a:off x="4032647" y="2428875"/>
            <a:ext cx="971550" cy="400050"/>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anchor="ctr"/>
          <a:lstStyle/>
          <a:p>
            <a:pPr algn="ctr">
              <a:lnSpc>
                <a:spcPct val="115000"/>
              </a:lnSpc>
              <a:spcAft>
                <a:spcPts val="750"/>
              </a:spcAft>
              <a:defRPr/>
            </a:pPr>
            <a:r>
              <a:rPr lang="en-US" sz="1200" b="1" dirty="0">
                <a:solidFill>
                  <a:srgbClr val="000000"/>
                </a:solidFill>
                <a:latin typeface="Calibri" panose="020F0502020204030204" pitchFamily="34" charset="0"/>
                <a:ea typeface="Calibri"/>
                <a:cs typeface="Times New Roman"/>
              </a:rPr>
              <a:t>Fund 210</a:t>
            </a:r>
            <a:endParaRPr lang="en-US" sz="1200" dirty="0">
              <a:solidFill>
                <a:prstClr val="white"/>
              </a:solidFill>
              <a:latin typeface="Calibri" panose="020F0502020204030204" pitchFamily="34" charset="0"/>
              <a:ea typeface="Calibri"/>
              <a:cs typeface="Times New Roman"/>
            </a:endParaRPr>
          </a:p>
        </p:txBody>
      </p:sp>
      <p:sp>
        <p:nvSpPr>
          <p:cNvPr id="25" name="Text Box 15"/>
          <p:cNvSpPr txBox="1"/>
          <p:nvPr/>
        </p:nvSpPr>
        <p:spPr>
          <a:xfrm>
            <a:off x="3498056" y="2944416"/>
            <a:ext cx="2039541" cy="931069"/>
          </a:xfrm>
          <a:prstGeom prst="rect">
            <a:avLst/>
          </a:prstGeom>
          <a:noFill/>
          <a:ln w="25400">
            <a:solidFill>
              <a:srgbClr val="00B0F0"/>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750"/>
              </a:spcAft>
              <a:defRPr/>
            </a:pPr>
            <a:r>
              <a:rPr lang="en-US" sz="1200" b="1" dirty="0">
                <a:solidFill>
                  <a:prstClr val="black"/>
                </a:solidFill>
                <a:latin typeface="Calibri" panose="020F0502020204030204" pitchFamily="34" charset="0"/>
                <a:ea typeface="Calibri"/>
                <a:cs typeface="Times New Roman"/>
              </a:rPr>
              <a:t>Purpose:</a:t>
            </a:r>
            <a:r>
              <a:rPr lang="en-US" sz="1200" dirty="0">
                <a:solidFill>
                  <a:prstClr val="black"/>
                </a:solidFill>
                <a:latin typeface="Calibri" panose="020F0502020204030204" pitchFamily="34" charset="0"/>
                <a:ea typeface="Calibri"/>
                <a:cs typeface="Times New Roman"/>
              </a:rPr>
              <a:t> Accounts for all transactions  for salaries &amp; benefits for teachers &amp; and other certified staff. </a:t>
            </a:r>
          </a:p>
        </p:txBody>
      </p:sp>
      <p:sp>
        <p:nvSpPr>
          <p:cNvPr id="32" name="Text Box 16"/>
          <p:cNvSpPr txBox="1"/>
          <p:nvPr/>
        </p:nvSpPr>
        <p:spPr>
          <a:xfrm>
            <a:off x="3498056" y="3990976"/>
            <a:ext cx="2039541" cy="1860057"/>
          </a:xfrm>
          <a:prstGeom prst="rect">
            <a:avLst/>
          </a:prstGeom>
          <a:noFill/>
          <a:ln w="25400">
            <a:solidFill>
              <a:srgbClr val="00B0F0"/>
            </a:solid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750"/>
              </a:spcAft>
              <a:defRPr/>
            </a:pPr>
            <a:r>
              <a:rPr lang="en-US" sz="1500" b="1" dirty="0">
                <a:solidFill>
                  <a:prstClr val="black"/>
                </a:solidFill>
                <a:latin typeface="Calibri" panose="020F0502020204030204" pitchFamily="34" charset="0"/>
                <a:ea typeface="Calibri"/>
                <a:cs typeface="Times New Roman"/>
              </a:rPr>
              <a:t>Example:</a:t>
            </a:r>
            <a:r>
              <a:rPr lang="en-US" sz="1500" dirty="0">
                <a:solidFill>
                  <a:prstClr val="black"/>
                </a:solidFill>
                <a:latin typeface="Calibri" panose="020F0502020204030204" pitchFamily="34" charset="0"/>
                <a:ea typeface="Calibri"/>
                <a:cs typeface="Times New Roman"/>
              </a:rPr>
              <a:t>  </a:t>
            </a:r>
          </a:p>
          <a:p>
            <a:pPr marL="128588" indent="-128588">
              <a:lnSpc>
                <a:spcPct val="115000"/>
              </a:lnSpc>
              <a:buFont typeface="Courier New" panose="02070309020205020404" pitchFamily="49" charset="0"/>
              <a:buChar char="o"/>
              <a:defRPr/>
            </a:pPr>
            <a:r>
              <a:rPr lang="en-US" sz="1200" dirty="0">
                <a:solidFill>
                  <a:prstClr val="black"/>
                </a:solidFill>
                <a:latin typeface="Calibri" panose="020F0502020204030204" pitchFamily="34" charset="0"/>
                <a:ea typeface="Calibri"/>
                <a:cs typeface="Times New Roman"/>
              </a:rPr>
              <a:t>Certified Salaries &amp; Benefits - Teachers</a:t>
            </a:r>
          </a:p>
          <a:p>
            <a:pPr marL="128588" indent="-128588">
              <a:lnSpc>
                <a:spcPct val="115000"/>
              </a:lnSpc>
              <a:buFont typeface="Courier New" panose="02070309020205020404" pitchFamily="49" charset="0"/>
              <a:buChar char="o"/>
              <a:defRPr/>
            </a:pPr>
            <a:r>
              <a:rPr lang="en-US" sz="1200" dirty="0">
                <a:solidFill>
                  <a:prstClr val="black"/>
                </a:solidFill>
                <a:latin typeface="Calibri" panose="020F0502020204030204" pitchFamily="34" charset="0"/>
                <a:ea typeface="Calibri"/>
                <a:cs typeface="Times New Roman"/>
              </a:rPr>
              <a:t>Extra Service for Teachers</a:t>
            </a:r>
          </a:p>
          <a:p>
            <a:pPr marL="128588" indent="-128588">
              <a:lnSpc>
                <a:spcPct val="115000"/>
              </a:lnSpc>
              <a:buFont typeface="Courier New" panose="02070309020205020404" pitchFamily="49" charset="0"/>
              <a:buChar char="o"/>
              <a:defRPr/>
            </a:pPr>
            <a:r>
              <a:rPr lang="en-US" sz="1200" dirty="0">
                <a:solidFill>
                  <a:prstClr val="black"/>
                </a:solidFill>
                <a:latin typeface="Calibri" panose="020F0502020204030204" pitchFamily="34" charset="0"/>
                <a:ea typeface="Calibri"/>
                <a:cs typeface="Times New Roman"/>
              </a:rPr>
              <a:t>Tuition Payments</a:t>
            </a:r>
          </a:p>
        </p:txBody>
      </p:sp>
      <p:sp>
        <p:nvSpPr>
          <p:cNvPr id="35" name="Left Brace 34"/>
          <p:cNvSpPr/>
          <p:nvPr/>
        </p:nvSpPr>
        <p:spPr>
          <a:xfrm rot="5400000">
            <a:off x="4295180" y="-357782"/>
            <a:ext cx="445294" cy="5085159"/>
          </a:xfrm>
          <a:prstGeom prst="leftBrace">
            <a:avLst>
              <a:gd name="adj1" fmla="val 243792"/>
              <a:gd name="adj2" fmla="val 50000"/>
            </a:avLst>
          </a:prstGeom>
          <a:solidFill>
            <a:schemeClr val="bg1"/>
          </a:solidFill>
          <a:ln>
            <a:solidFill>
              <a:srgbClr val="00B0F0"/>
            </a:solidFill>
          </a:ln>
        </p:spPr>
        <p:style>
          <a:lnRef idx="3">
            <a:schemeClr val="accent3"/>
          </a:lnRef>
          <a:fillRef idx="0">
            <a:schemeClr val="accent3"/>
          </a:fillRef>
          <a:effectRef idx="2">
            <a:schemeClr val="accent3"/>
          </a:effectRef>
          <a:fontRef idx="minor">
            <a:schemeClr val="tx1"/>
          </a:fontRef>
        </p:style>
        <p:txBody>
          <a:bodyPr anchor="ctr"/>
          <a:lstStyle/>
          <a:p>
            <a:pPr>
              <a:defRPr/>
            </a:pPr>
            <a:endParaRPr lang="en-US" dirty="0">
              <a:solidFill>
                <a:prstClr val="black"/>
              </a:solidFill>
            </a:endParaRPr>
          </a:p>
        </p:txBody>
      </p:sp>
      <p:sp>
        <p:nvSpPr>
          <p:cNvPr id="29" name="Rectangle 28"/>
          <p:cNvSpPr/>
          <p:nvPr/>
        </p:nvSpPr>
        <p:spPr>
          <a:xfrm>
            <a:off x="6271022" y="2444354"/>
            <a:ext cx="971550" cy="400050"/>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anchor="ctr"/>
          <a:lstStyle/>
          <a:p>
            <a:pPr algn="ctr">
              <a:lnSpc>
                <a:spcPct val="115000"/>
              </a:lnSpc>
              <a:spcAft>
                <a:spcPts val="750"/>
              </a:spcAft>
              <a:defRPr/>
            </a:pPr>
            <a:r>
              <a:rPr lang="en-US" sz="1200" b="1" dirty="0">
                <a:solidFill>
                  <a:srgbClr val="000000"/>
                </a:solidFill>
                <a:latin typeface="Calibri" panose="020F0502020204030204" pitchFamily="34" charset="0"/>
                <a:ea typeface="Calibri"/>
                <a:cs typeface="Times New Roman"/>
              </a:rPr>
              <a:t>Fund 410</a:t>
            </a:r>
            <a:endParaRPr lang="en-US" sz="1200" dirty="0">
              <a:solidFill>
                <a:prstClr val="white"/>
              </a:solidFill>
              <a:latin typeface="Calibri" panose="020F0502020204030204" pitchFamily="34" charset="0"/>
              <a:ea typeface="Calibri"/>
              <a:cs typeface="Times New Roman"/>
            </a:endParaRPr>
          </a:p>
        </p:txBody>
      </p:sp>
      <p:sp>
        <p:nvSpPr>
          <p:cNvPr id="30" name="Text Box 15"/>
          <p:cNvSpPr txBox="1"/>
          <p:nvPr/>
        </p:nvSpPr>
        <p:spPr>
          <a:xfrm>
            <a:off x="5952789" y="2957513"/>
            <a:ext cx="2130028" cy="917972"/>
          </a:xfrm>
          <a:prstGeom prst="rect">
            <a:avLst/>
          </a:prstGeom>
          <a:noFill/>
          <a:ln w="25400">
            <a:solidFill>
              <a:srgbClr val="00B0F0"/>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750"/>
              </a:spcAft>
              <a:defRPr/>
            </a:pPr>
            <a:r>
              <a:rPr lang="en-US" sz="1200" b="1" dirty="0">
                <a:solidFill>
                  <a:prstClr val="black"/>
                </a:solidFill>
                <a:latin typeface="Calibri" panose="020F0502020204030204" pitchFamily="34" charset="0"/>
                <a:ea typeface="Calibri"/>
                <a:cs typeface="Times New Roman"/>
              </a:rPr>
              <a:t>Purpose: :</a:t>
            </a:r>
            <a:r>
              <a:rPr lang="en-US" sz="1200" dirty="0">
                <a:solidFill>
                  <a:prstClr val="black"/>
                </a:solidFill>
                <a:latin typeface="Calibri" panose="020F0502020204030204" pitchFamily="34" charset="0"/>
                <a:ea typeface="Calibri"/>
                <a:cs typeface="Times New Roman"/>
              </a:rPr>
              <a:t> Accounts for all transactions related to purchased services at the capital threshold amount.</a:t>
            </a:r>
          </a:p>
          <a:p>
            <a:pPr>
              <a:lnSpc>
                <a:spcPct val="115000"/>
              </a:lnSpc>
              <a:spcAft>
                <a:spcPts val="750"/>
              </a:spcAft>
              <a:defRPr/>
            </a:pPr>
            <a:endParaRPr lang="en-US" sz="1200" dirty="0">
              <a:solidFill>
                <a:prstClr val="black"/>
              </a:solidFill>
              <a:ea typeface="Calibri"/>
              <a:cs typeface="Times New Roman"/>
            </a:endParaRPr>
          </a:p>
        </p:txBody>
      </p:sp>
      <p:sp>
        <p:nvSpPr>
          <p:cNvPr id="42" name="Text Box 16"/>
          <p:cNvSpPr txBox="1"/>
          <p:nvPr/>
        </p:nvSpPr>
        <p:spPr>
          <a:xfrm>
            <a:off x="5952789" y="3990976"/>
            <a:ext cx="2130028" cy="1860056"/>
          </a:xfrm>
          <a:prstGeom prst="rect">
            <a:avLst/>
          </a:prstGeom>
          <a:noFill/>
          <a:ln w="25400">
            <a:solidFill>
              <a:srgbClr val="00B0F0"/>
            </a:solid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750"/>
              </a:spcAft>
              <a:defRPr/>
            </a:pPr>
            <a:r>
              <a:rPr lang="en-US" sz="1500" b="1" dirty="0">
                <a:solidFill>
                  <a:prstClr val="black"/>
                </a:solidFill>
                <a:latin typeface="Calibri" panose="020F0502020204030204" pitchFamily="34" charset="0"/>
                <a:ea typeface="Calibri"/>
                <a:cs typeface="Times New Roman"/>
              </a:rPr>
              <a:t>Example:</a:t>
            </a:r>
            <a:endParaRPr lang="en-US" sz="1200" dirty="0">
              <a:solidFill>
                <a:prstClr val="black"/>
              </a:solidFill>
              <a:latin typeface="Calibri" panose="020F0502020204030204" pitchFamily="34" charset="0"/>
              <a:ea typeface="Calibri"/>
              <a:cs typeface="Times New Roman"/>
            </a:endParaRPr>
          </a:p>
          <a:p>
            <a:pPr marL="128588" indent="-128588">
              <a:lnSpc>
                <a:spcPct val="115000"/>
              </a:lnSpc>
              <a:buFont typeface="Courier New" panose="02070309020205020404" pitchFamily="49" charset="0"/>
              <a:buChar char="o"/>
              <a:defRPr/>
            </a:pPr>
            <a:r>
              <a:rPr lang="en-US" sz="1200" dirty="0">
                <a:solidFill>
                  <a:prstClr val="black"/>
                </a:solidFill>
                <a:latin typeface="Calibri" panose="020F0502020204030204" pitchFamily="34" charset="0"/>
                <a:ea typeface="Calibri"/>
                <a:cs typeface="Times New Roman"/>
              </a:rPr>
              <a:t>Equipment (e.g. computers above the capital threshold)</a:t>
            </a:r>
          </a:p>
          <a:p>
            <a:pPr marL="128588" indent="-128588">
              <a:lnSpc>
                <a:spcPct val="115000"/>
              </a:lnSpc>
              <a:buFont typeface="Courier New" panose="02070309020205020404" pitchFamily="49" charset="0"/>
              <a:buChar char="o"/>
              <a:defRPr/>
            </a:pPr>
            <a:r>
              <a:rPr lang="en-US" sz="1200" dirty="0">
                <a:solidFill>
                  <a:prstClr val="black"/>
                </a:solidFill>
                <a:latin typeface="Calibri" panose="020F0502020204030204" pitchFamily="34" charset="0"/>
                <a:ea typeface="Calibri"/>
                <a:cs typeface="Times New Roman"/>
              </a:rPr>
              <a:t>Improvements and upgrade to facilities </a:t>
            </a:r>
          </a:p>
          <a:p>
            <a:pPr algn="ctr">
              <a:lnSpc>
                <a:spcPct val="115000"/>
              </a:lnSpc>
              <a:spcAft>
                <a:spcPts val="750"/>
              </a:spcAft>
              <a:defRPr/>
            </a:pPr>
            <a:endParaRPr lang="en-US" sz="1500" b="1" dirty="0">
              <a:solidFill>
                <a:prstClr val="black"/>
              </a:solidFill>
              <a:ea typeface="Calibri"/>
              <a:cs typeface="Times New Roman"/>
            </a:endParaRPr>
          </a:p>
          <a:p>
            <a:pPr algn="ctr">
              <a:lnSpc>
                <a:spcPct val="115000"/>
              </a:lnSpc>
              <a:spcAft>
                <a:spcPts val="750"/>
              </a:spcAft>
              <a:defRPr/>
            </a:pPr>
            <a:r>
              <a:rPr lang="en-US" sz="1500" dirty="0">
                <a:solidFill>
                  <a:prstClr val="black"/>
                </a:solidFill>
                <a:ea typeface="Calibri"/>
                <a:cs typeface="Times New Roman"/>
              </a:rPr>
              <a:t>  </a:t>
            </a:r>
          </a:p>
        </p:txBody>
      </p:sp>
      <p:sp>
        <p:nvSpPr>
          <p:cNvPr id="14" name="Title 2">
            <a:extLst>
              <a:ext uri="{FF2B5EF4-FFF2-40B4-BE49-F238E27FC236}">
                <a16:creationId xmlns:a16="http://schemas.microsoft.com/office/drawing/2014/main" id="{18A72355-033D-4AB0-95F5-1CF3D5568ECF}"/>
              </a:ext>
            </a:extLst>
          </p:cNvPr>
          <p:cNvSpPr txBox="1">
            <a:spLocks/>
          </p:cNvSpPr>
          <p:nvPr/>
        </p:nvSpPr>
        <p:spPr>
          <a:xfrm>
            <a:off x="535236" y="337914"/>
            <a:ext cx="7287964" cy="726141"/>
          </a:xfrm>
          <a:prstGeom prst="rect">
            <a:avLst/>
          </a:prstGeom>
        </p:spPr>
        <p:txBody>
          <a:bodyPr/>
          <a:lst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a:lstStyle>
          <a:p>
            <a:pPr fontAlgn="auto">
              <a:spcAft>
                <a:spcPts val="0"/>
              </a:spcAft>
            </a:pPr>
            <a:r>
              <a:rPr lang="en-US" sz="4400" dirty="0">
                <a:solidFill>
                  <a:srgbClr val="1B489B"/>
                </a:solidFill>
                <a:effectLst>
                  <a:outerShdw blurRad="38100" dist="38100" dir="2700000" algn="tl">
                    <a:srgbClr val="000000">
                      <a:alpha val="43137"/>
                    </a:srgbClr>
                  </a:outerShdw>
                </a:effectLst>
              </a:rPr>
              <a:t>GENERAL OPERATING BUDGET</a:t>
            </a:r>
          </a:p>
        </p:txBody>
      </p:sp>
      <p:pic>
        <p:nvPicPr>
          <p:cNvPr id="15" name="Pictur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5" name="Slide Number Placeholder 4"/>
          <p:cNvSpPr>
            <a:spLocks noGrp="1"/>
          </p:cNvSpPr>
          <p:nvPr>
            <p:ph type="sldNum" sz="quarter" idx="13"/>
          </p:nvPr>
        </p:nvSpPr>
        <p:spPr/>
        <p:txBody>
          <a:bodyPr/>
          <a:lstStyle/>
          <a:p>
            <a:fld id="{19B51A1E-902D-48AF-9020-955120F399B6}" type="slidenum">
              <a:rPr lang="en-US" noProof="0" smtClean="0"/>
              <a:pPr/>
              <a:t>10</a:t>
            </a:fld>
            <a:endParaRPr lang="en-US" noProof="0" dirty="0"/>
          </a:p>
        </p:txBody>
      </p:sp>
    </p:spTree>
    <p:extLst>
      <p:ext uri="{BB962C8B-B14F-4D97-AF65-F5344CB8AC3E}">
        <p14:creationId xmlns:p14="http://schemas.microsoft.com/office/powerpoint/2010/main" val="237864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535236" y="337914"/>
            <a:ext cx="6734320" cy="726141"/>
          </a:xfrm>
        </p:spPr>
        <p:txBody>
          <a:bodyPr/>
          <a:lstStyle/>
          <a:p>
            <a:r>
              <a:rPr lang="en-US" sz="4400" dirty="0">
                <a:solidFill>
                  <a:srgbClr val="1B489B"/>
                </a:solidFill>
                <a:effectLst>
                  <a:outerShdw blurRad="38100" dist="38100" dir="2700000" algn="tl">
                    <a:srgbClr val="000000">
                      <a:alpha val="43137"/>
                    </a:srgbClr>
                  </a:outerShdw>
                </a:effectLst>
              </a:rPr>
              <a:t>GOB SCHOOL STAFFING</a:t>
            </a:r>
          </a:p>
        </p:txBody>
      </p:sp>
      <p:sp>
        <p:nvSpPr>
          <p:cNvPr id="6" name="Content Placeholder 1"/>
          <p:cNvSpPr txBox="1">
            <a:spLocks/>
          </p:cNvSpPr>
          <p:nvPr/>
        </p:nvSpPr>
        <p:spPr bwMode="auto">
          <a:xfrm>
            <a:off x="535236" y="1215193"/>
            <a:ext cx="8157072" cy="5474151"/>
          </a:xfrm>
          <a:prstGeom prst="rect">
            <a:avLst/>
          </a:prstGeom>
          <a:noFill/>
          <a:ln>
            <a:noFill/>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a:buFont typeface="Wingdings" panose="05000000000000000000" pitchFamily="2" charset="2"/>
              <a:buChar char="q"/>
              <a:defRPr/>
            </a:pPr>
            <a:r>
              <a:rPr lang="en-US" sz="2400" dirty="0">
                <a:latin typeface="Calibri" panose="020F0502020204030204" pitchFamily="34" charset="0"/>
                <a:cs typeface="Calibri" panose="020F0502020204030204" pitchFamily="34" charset="0"/>
              </a:rPr>
              <a:t>Certificated: Formula-driven model based on student enrollment, DESE Pupil Teacher Ratios, and District staffing ratios </a:t>
            </a:r>
          </a:p>
          <a:p>
            <a:pPr lvl="1">
              <a:buFont typeface="Wingdings" panose="05000000000000000000" pitchFamily="2" charset="2"/>
              <a:buChar char="q"/>
              <a:defRPr/>
            </a:pPr>
            <a:r>
              <a:rPr lang="en-US" sz="2000" dirty="0">
                <a:latin typeface="Calibri" panose="020F0502020204030204" pitchFamily="34" charset="0"/>
                <a:cs typeface="Calibri" panose="020F0502020204030204" pitchFamily="34" charset="0"/>
              </a:rPr>
              <a:t>principals, A/Ps, teachers, librarians, counselors, etc.</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q"/>
              <a:defRPr/>
            </a:pPr>
            <a:r>
              <a:rPr lang="en-US" sz="2400" dirty="0">
                <a:latin typeface="Calibri" panose="020F0502020204030204" pitchFamily="34" charset="0"/>
                <a:cs typeface="Calibri" panose="020F0502020204030204" pitchFamily="34" charset="0"/>
              </a:rPr>
              <a:t>Non-Certificated: Formula-driven model based on student enrollment and District staffing ratios </a:t>
            </a:r>
          </a:p>
          <a:p>
            <a:pPr lvl="1">
              <a:buFont typeface="Wingdings" panose="05000000000000000000" pitchFamily="2" charset="2"/>
              <a:buChar char="q"/>
              <a:defRPr/>
            </a:pPr>
            <a:r>
              <a:rPr lang="en-US" sz="2000" dirty="0">
                <a:latin typeface="Calibri" panose="020F0502020204030204" pitchFamily="34" charset="0"/>
                <a:cs typeface="Calibri" panose="020F0502020204030204" pitchFamily="34" charset="0"/>
              </a:rPr>
              <a:t>secretaries, teacher aides, ISS monitors, etc.</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q"/>
              <a:defRPr/>
            </a:pPr>
            <a:r>
              <a:rPr lang="en-US" sz="2400" dirty="0">
                <a:latin typeface="Calibri" panose="020F0502020204030204" pitchFamily="34" charset="0"/>
                <a:cs typeface="Calibri" panose="020F0502020204030204" pitchFamily="34" charset="0"/>
              </a:rPr>
              <a:t>Staffing budgets and expenditures are not available on the school budget report - BusinessPLUS GL5000</a:t>
            </a:r>
          </a:p>
          <a:p>
            <a:pPr>
              <a:defRPr/>
            </a:pPr>
            <a:endParaRPr lang="en-US" sz="2400" dirty="0">
              <a:latin typeface="Calibri" panose="020F0502020204030204" pitchFamily="34" charset="0"/>
              <a:cs typeface="Arial" panose="020B0604020202020204" pitchFamily="34" charset="0"/>
            </a:endParaRPr>
          </a:p>
          <a:p>
            <a:pPr marL="109537" indent="0">
              <a:buNone/>
              <a:defRPr/>
            </a:pPr>
            <a:br>
              <a:rPr lang="en-US" sz="2400" dirty="0">
                <a:highlight>
                  <a:srgbClr val="FFFF00"/>
                </a:highlight>
                <a:latin typeface="Calibri" panose="020F0502020204030204" pitchFamily="34" charset="0"/>
                <a:cs typeface="Arial" panose="020B0604020202020204" pitchFamily="34" charset="0"/>
              </a:rPr>
            </a:br>
            <a:endParaRPr lang="en-US" sz="2400" dirty="0">
              <a:highlight>
                <a:srgbClr val="FFFF00"/>
              </a:highlight>
              <a:latin typeface="Calibri" panose="020F0502020204030204" pitchFamily="34" charset="0"/>
              <a:cs typeface="Arial" panose="020B0604020202020204" pitchFamily="34" charset="0"/>
            </a:endParaRPr>
          </a:p>
          <a:p>
            <a:pPr lvl="1"/>
            <a:endParaRPr lang="en-US" sz="2000" dirty="0">
              <a:latin typeface="Calibri" panose="020F0502020204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33"/>
          </p:nvPr>
        </p:nvSpPr>
        <p:spPr/>
        <p:txBody>
          <a:bodyPr/>
          <a:lstStyle/>
          <a:p>
            <a:fld id="{19B51A1E-902D-48AF-9020-955120F399B6}" type="slidenum">
              <a:rPr lang="en-US" noProof="0" smtClean="0"/>
              <a:pPr/>
              <a:t>11</a:t>
            </a:fld>
            <a:endParaRPr lang="en-US" noProof="0" dirty="0"/>
          </a:p>
        </p:txBody>
      </p:sp>
    </p:spTree>
    <p:extLst>
      <p:ext uri="{BB962C8B-B14F-4D97-AF65-F5344CB8AC3E}">
        <p14:creationId xmlns:p14="http://schemas.microsoft.com/office/powerpoint/2010/main" val="3837448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535236" y="337914"/>
            <a:ext cx="6734320" cy="726141"/>
          </a:xfrm>
        </p:spPr>
        <p:txBody>
          <a:bodyPr/>
          <a:lstStyle/>
          <a:p>
            <a:r>
              <a:rPr lang="en-US" sz="4400" dirty="0">
                <a:solidFill>
                  <a:srgbClr val="1B489B"/>
                </a:solidFill>
                <a:latin typeface="+mn-lt"/>
              </a:rPr>
              <a:t>DISCRETIONARY BUDGET</a:t>
            </a:r>
          </a:p>
        </p:txBody>
      </p:sp>
      <p:sp>
        <p:nvSpPr>
          <p:cNvPr id="6" name="Content Placeholder 1"/>
          <p:cNvSpPr txBox="1">
            <a:spLocks/>
          </p:cNvSpPr>
          <p:nvPr/>
        </p:nvSpPr>
        <p:spPr bwMode="auto">
          <a:xfrm>
            <a:off x="535236" y="1215193"/>
            <a:ext cx="8157072" cy="5474151"/>
          </a:xfrm>
          <a:prstGeom prst="rect">
            <a:avLst/>
          </a:prstGeom>
          <a:noFill/>
          <a:ln>
            <a:noFill/>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a:buFont typeface="Wingdings" panose="05000000000000000000" pitchFamily="2" charset="2"/>
              <a:buChar char="q"/>
              <a:defRPr/>
            </a:pPr>
            <a:r>
              <a:rPr lang="en-US" sz="2400" dirty="0">
                <a:latin typeface="Calibri" panose="020F0502020204030204" pitchFamily="34" charset="0"/>
                <a:cs typeface="Arial" panose="020B0604020202020204" pitchFamily="34" charset="0"/>
              </a:rPr>
              <a:t>Discretionary budgets and expenditures are available in school budget report - BusinessPLUS GL5000</a:t>
            </a:r>
            <a:br>
              <a:rPr lang="en-US" sz="2400" dirty="0">
                <a:latin typeface="Calibri" panose="020F0502020204030204" pitchFamily="34" charset="0"/>
                <a:cs typeface="Arial" panose="020B0604020202020204" pitchFamily="34" charset="0"/>
              </a:rPr>
            </a:br>
            <a:endParaRPr lang="en-US" sz="2400" dirty="0">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2400" dirty="0">
                <a:latin typeface="Calibri" panose="020F0502020204030204" pitchFamily="34" charset="0"/>
                <a:cs typeface="Arial" panose="020B0604020202020204" pitchFamily="34" charset="0"/>
              </a:rPr>
              <a:t>Allocations are based on student enrollment</a:t>
            </a:r>
            <a:br>
              <a:rPr lang="en-US" sz="2400" dirty="0">
                <a:latin typeface="Calibri" panose="020F0502020204030204" pitchFamily="34" charset="0"/>
                <a:cs typeface="Arial" panose="020B0604020202020204" pitchFamily="34" charset="0"/>
              </a:rPr>
            </a:br>
            <a:endParaRPr lang="en-US" sz="2400" dirty="0">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2400" dirty="0">
                <a:latin typeface="Calibri" panose="020F0502020204030204" pitchFamily="34" charset="0"/>
                <a:cs typeface="Arial" panose="020B0604020202020204" pitchFamily="34" charset="0"/>
              </a:rPr>
              <a:t>Principals manage funds to purchase items needed for their school including supplies, technology, extra service, etc.</a:t>
            </a:r>
          </a:p>
          <a:p>
            <a:pPr marL="109537" indent="0">
              <a:buNone/>
              <a:defRPr/>
            </a:pPr>
            <a:endParaRPr lang="en-US" sz="2400" dirty="0">
              <a:latin typeface="Calibri" panose="020F0502020204030204" pitchFamily="34" charset="0"/>
              <a:cs typeface="Arial" panose="020B0604020202020204" pitchFamily="34" charset="0"/>
            </a:endParaRPr>
          </a:p>
          <a:p>
            <a:pPr marL="0" indent="0">
              <a:buNone/>
              <a:defRPr/>
            </a:pPr>
            <a:endParaRPr lang="en-US" sz="1400" dirty="0">
              <a:latin typeface="Calibri" panose="020F0502020204030204" pitchFamily="34" charset="0"/>
              <a:cs typeface="Arial" panose="020B0604020202020204" pitchFamily="34" charset="0"/>
            </a:endParaRPr>
          </a:p>
          <a:p>
            <a:pPr marL="392113" lvl="1" indent="0">
              <a:buNone/>
              <a:defRPr/>
            </a:pPr>
            <a:br>
              <a:rPr lang="en-US" sz="2000" dirty="0">
                <a:highlight>
                  <a:srgbClr val="FFFF00"/>
                </a:highlight>
                <a:latin typeface="Calibri" panose="020F0502020204030204" pitchFamily="34" charset="0"/>
                <a:cs typeface="Arial" panose="020B0604020202020204" pitchFamily="34" charset="0"/>
              </a:rPr>
            </a:br>
            <a:endParaRPr lang="en-US" sz="2000" dirty="0">
              <a:highlight>
                <a:srgbClr val="FFFF00"/>
              </a:highlight>
              <a:latin typeface="Calibri" panose="020F0502020204030204" pitchFamily="34" charset="0"/>
              <a:cs typeface="Arial" panose="020B0604020202020204" pitchFamily="34" charset="0"/>
            </a:endParaRPr>
          </a:p>
          <a:p>
            <a:pPr lvl="1"/>
            <a:endParaRPr lang="en-US" sz="2000" dirty="0">
              <a:latin typeface="Calibri" panose="020F0502020204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4" name="Slide Number Placeholder 3"/>
          <p:cNvSpPr>
            <a:spLocks noGrp="1"/>
          </p:cNvSpPr>
          <p:nvPr>
            <p:ph type="sldNum" sz="quarter" idx="33"/>
          </p:nvPr>
        </p:nvSpPr>
        <p:spPr/>
        <p:txBody>
          <a:bodyPr/>
          <a:lstStyle/>
          <a:p>
            <a:fld id="{19B51A1E-902D-48AF-9020-955120F399B6}" type="slidenum">
              <a:rPr lang="en-US" noProof="0" smtClean="0"/>
              <a:pPr/>
              <a:t>12</a:t>
            </a:fld>
            <a:endParaRPr lang="en-US" noProof="0" dirty="0"/>
          </a:p>
        </p:txBody>
      </p:sp>
    </p:spTree>
    <p:extLst>
      <p:ext uri="{BB962C8B-B14F-4D97-AF65-F5344CB8AC3E}">
        <p14:creationId xmlns:p14="http://schemas.microsoft.com/office/powerpoint/2010/main" val="1905896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535236" y="337914"/>
            <a:ext cx="6734320" cy="726141"/>
          </a:xfrm>
        </p:spPr>
        <p:txBody>
          <a:bodyPr/>
          <a:lstStyle/>
          <a:p>
            <a:r>
              <a:rPr lang="en-US" sz="4400" dirty="0">
                <a:solidFill>
                  <a:srgbClr val="1B489B"/>
                </a:solidFill>
                <a:effectLst>
                  <a:outerShdw blurRad="38100" dist="38100" dir="2700000" algn="tl">
                    <a:srgbClr val="000000">
                      <a:alpha val="43137"/>
                    </a:srgbClr>
                  </a:outerShdw>
                </a:effectLst>
              </a:rPr>
              <a:t>BUDGET TRANSFERS</a:t>
            </a:r>
          </a:p>
        </p:txBody>
      </p:sp>
      <p:sp>
        <p:nvSpPr>
          <p:cNvPr id="6" name="Content Placeholder 1"/>
          <p:cNvSpPr txBox="1">
            <a:spLocks/>
          </p:cNvSpPr>
          <p:nvPr/>
        </p:nvSpPr>
        <p:spPr bwMode="auto">
          <a:xfrm>
            <a:off x="535236" y="1215193"/>
            <a:ext cx="8157072" cy="5474151"/>
          </a:xfrm>
          <a:prstGeom prst="rect">
            <a:avLst/>
          </a:prstGeom>
          <a:noFill/>
          <a:ln>
            <a:noFill/>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a:buFont typeface="Wingdings" panose="05000000000000000000" pitchFamily="2" charset="2"/>
              <a:buChar char="q"/>
              <a:defRPr/>
            </a:pPr>
            <a:r>
              <a:rPr lang="en-US" sz="2400" dirty="0">
                <a:latin typeface="Calibri" panose="020F0502020204030204" pitchFamily="34" charset="0"/>
                <a:cs typeface="Arial" pitchFamily="34" charset="0"/>
              </a:rPr>
              <a:t>Transfers from one account to another may be requested if additional funds are needed for a specific purchase</a:t>
            </a:r>
            <a:br>
              <a:rPr lang="en-US" sz="2400" dirty="0">
                <a:latin typeface="Calibri" panose="020F0502020204030204" pitchFamily="34" charset="0"/>
                <a:cs typeface="Arial" pitchFamily="34" charset="0"/>
              </a:rPr>
            </a:br>
            <a:endParaRPr lang="en-US" sz="2400" dirty="0">
              <a:latin typeface="Calibri" panose="020F0502020204030204" pitchFamily="34" charset="0"/>
              <a:cs typeface="Arial" pitchFamily="34" charset="0"/>
            </a:endParaRPr>
          </a:p>
          <a:p>
            <a:pPr>
              <a:buFont typeface="Wingdings" panose="05000000000000000000" pitchFamily="2" charset="2"/>
              <a:buChar char="q"/>
              <a:defRPr/>
            </a:pPr>
            <a:r>
              <a:rPr lang="en-US" sz="2400" dirty="0">
                <a:latin typeface="Calibri" panose="020F0502020204030204" pitchFamily="34" charset="0"/>
                <a:cs typeface="Arial" pitchFamily="34" charset="0"/>
              </a:rPr>
              <a:t>Example: transfer $500 from supplies account to extra service account for additional afterschool tutoring </a:t>
            </a:r>
          </a:p>
          <a:p>
            <a:pPr marL="392113" lvl="1" indent="0">
              <a:buNone/>
              <a:defRPr/>
            </a:pPr>
            <a:br>
              <a:rPr lang="en-US" sz="2000" dirty="0">
                <a:highlight>
                  <a:srgbClr val="FFFF00"/>
                </a:highlight>
                <a:latin typeface="Calibri" panose="020F0502020204030204" pitchFamily="34" charset="0"/>
                <a:cs typeface="Arial" panose="020B0604020202020204" pitchFamily="34" charset="0"/>
              </a:rPr>
            </a:br>
            <a:endParaRPr lang="en-US" sz="2000" dirty="0">
              <a:highlight>
                <a:srgbClr val="FFFF00"/>
              </a:highlight>
              <a:latin typeface="Calibri" panose="020F0502020204030204" pitchFamily="34" charset="0"/>
              <a:cs typeface="Arial" panose="020B0604020202020204" pitchFamily="34" charset="0"/>
            </a:endParaRPr>
          </a:p>
          <a:p>
            <a:pPr lvl="1"/>
            <a:endParaRPr lang="en-US" sz="2000" dirty="0">
              <a:latin typeface="Calibri" panose="020F0502020204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33"/>
          </p:nvPr>
        </p:nvSpPr>
        <p:spPr/>
        <p:txBody>
          <a:bodyPr/>
          <a:lstStyle/>
          <a:p>
            <a:fld id="{19B51A1E-902D-48AF-9020-955120F399B6}" type="slidenum">
              <a:rPr lang="en-US" noProof="0" smtClean="0"/>
              <a:pPr/>
              <a:t>13</a:t>
            </a:fld>
            <a:endParaRPr lang="en-US" noProof="0" dirty="0"/>
          </a:p>
        </p:txBody>
      </p:sp>
    </p:spTree>
    <p:extLst>
      <p:ext uri="{BB962C8B-B14F-4D97-AF65-F5344CB8AC3E}">
        <p14:creationId xmlns:p14="http://schemas.microsoft.com/office/powerpoint/2010/main" val="2662017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535236" y="337914"/>
            <a:ext cx="6734320" cy="726141"/>
          </a:xfrm>
        </p:spPr>
        <p:txBody>
          <a:bodyPr/>
          <a:lstStyle/>
          <a:p>
            <a:r>
              <a:rPr lang="en-US" sz="4400" dirty="0">
                <a:solidFill>
                  <a:srgbClr val="1B489B"/>
                </a:solidFill>
                <a:effectLst>
                  <a:outerShdw blurRad="38100" dist="38100" dir="2700000" algn="tl">
                    <a:srgbClr val="000000">
                      <a:alpha val="43137"/>
                    </a:srgbClr>
                  </a:outerShdw>
                </a:effectLst>
              </a:rPr>
              <a:t>EXTRA SERVICE</a:t>
            </a:r>
          </a:p>
        </p:txBody>
      </p:sp>
      <p:sp>
        <p:nvSpPr>
          <p:cNvPr id="6" name="Content Placeholder 1"/>
          <p:cNvSpPr txBox="1">
            <a:spLocks/>
          </p:cNvSpPr>
          <p:nvPr/>
        </p:nvSpPr>
        <p:spPr bwMode="auto">
          <a:xfrm>
            <a:off x="535236" y="1215193"/>
            <a:ext cx="8157072" cy="5474151"/>
          </a:xfrm>
          <a:prstGeom prst="rect">
            <a:avLst/>
          </a:prstGeom>
          <a:noFill/>
          <a:ln>
            <a:noFill/>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a:buFont typeface="Wingdings" panose="05000000000000000000" pitchFamily="2" charset="2"/>
              <a:buChar char="q"/>
              <a:defRPr/>
            </a:pPr>
            <a:r>
              <a:rPr lang="en-US" sz="2400" dirty="0">
                <a:latin typeface="Calibri" panose="020F0502020204030204" pitchFamily="34" charset="0"/>
                <a:cs typeface="Arial" panose="020B0604020202020204" pitchFamily="34" charset="0"/>
              </a:rPr>
              <a:t>Extra service is how certificated staff are paid for time worked outside of the normal workday or contract dates</a:t>
            </a:r>
            <a:br>
              <a:rPr lang="en-US" sz="2400" dirty="0">
                <a:latin typeface="Calibri" panose="020F0502020204030204" pitchFamily="34" charset="0"/>
                <a:cs typeface="Arial" panose="020B0604020202020204" pitchFamily="34" charset="0"/>
              </a:rPr>
            </a:br>
            <a:endParaRPr lang="en-US" sz="2400" dirty="0">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2400" dirty="0">
                <a:latin typeface="Calibri" panose="020F0502020204030204" pitchFamily="34" charset="0"/>
                <a:cs typeface="Arial" panose="020B0604020202020204" pitchFamily="34" charset="0"/>
              </a:rPr>
              <a:t>Schools submit Extra service time on a budget office spreadsheet</a:t>
            </a:r>
            <a:br>
              <a:rPr lang="en-US" sz="2400" dirty="0">
                <a:latin typeface="Calibri" panose="020F0502020204030204" pitchFamily="34" charset="0"/>
                <a:cs typeface="Arial" panose="020B0604020202020204" pitchFamily="34" charset="0"/>
              </a:rPr>
            </a:br>
            <a:endParaRPr lang="en-US" sz="2400" dirty="0">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2400" dirty="0">
                <a:latin typeface="Calibri" panose="020F0502020204030204" pitchFamily="34" charset="0"/>
                <a:cs typeface="Arial" panose="020B0604020202020204" pitchFamily="34" charset="0"/>
              </a:rPr>
              <a:t>A signed pay agreement accompanies the extra service</a:t>
            </a:r>
            <a:br>
              <a:rPr lang="en-US" sz="2400" dirty="0">
                <a:latin typeface="Calibri" panose="020F0502020204030204" pitchFamily="34" charset="0"/>
                <a:cs typeface="Arial" panose="020B0604020202020204" pitchFamily="34" charset="0"/>
              </a:rPr>
            </a:br>
            <a:endParaRPr lang="en-US" sz="2400" dirty="0">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2400" dirty="0">
                <a:latin typeface="Calibri" panose="020F0502020204030204" pitchFamily="34" charset="0"/>
                <a:cs typeface="Arial" panose="020B0604020202020204" pitchFamily="34" charset="0"/>
              </a:rPr>
              <a:t>Kronos and extra service training will be provided will be provided by Payroll as needed</a:t>
            </a:r>
            <a:endParaRPr lang="en-US" sz="1800" dirty="0">
              <a:latin typeface="Calibri" panose="020F0502020204030204" pitchFamily="34" charset="0"/>
              <a:cs typeface="Arial" panose="020B0604020202020204" pitchFamily="34" charset="0"/>
            </a:endParaRPr>
          </a:p>
          <a:p>
            <a:pPr marL="392113" lvl="1" indent="0">
              <a:buNone/>
              <a:defRPr/>
            </a:pPr>
            <a:br>
              <a:rPr lang="en-US" sz="2000" dirty="0">
                <a:highlight>
                  <a:srgbClr val="FFFF00"/>
                </a:highlight>
                <a:latin typeface="Calibri" panose="020F0502020204030204" pitchFamily="34" charset="0"/>
                <a:cs typeface="Arial" panose="020B0604020202020204" pitchFamily="34" charset="0"/>
              </a:rPr>
            </a:br>
            <a:endParaRPr lang="en-US" sz="2000" dirty="0">
              <a:highlight>
                <a:srgbClr val="FFFF00"/>
              </a:highlight>
              <a:latin typeface="Calibri" panose="020F0502020204030204" pitchFamily="34" charset="0"/>
              <a:cs typeface="Arial" panose="020B0604020202020204" pitchFamily="34" charset="0"/>
            </a:endParaRPr>
          </a:p>
          <a:p>
            <a:pPr lvl="1"/>
            <a:endParaRPr lang="en-US" sz="2000" dirty="0">
              <a:latin typeface="Calibri" panose="020F0502020204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33"/>
          </p:nvPr>
        </p:nvSpPr>
        <p:spPr/>
        <p:txBody>
          <a:bodyPr/>
          <a:lstStyle/>
          <a:p>
            <a:fld id="{19B51A1E-902D-48AF-9020-955120F399B6}" type="slidenum">
              <a:rPr lang="en-US" noProof="0" smtClean="0"/>
              <a:pPr/>
              <a:t>14</a:t>
            </a:fld>
            <a:endParaRPr lang="en-US" noProof="0" dirty="0"/>
          </a:p>
        </p:txBody>
      </p:sp>
    </p:spTree>
    <p:extLst>
      <p:ext uri="{BB962C8B-B14F-4D97-AF65-F5344CB8AC3E}">
        <p14:creationId xmlns:p14="http://schemas.microsoft.com/office/powerpoint/2010/main" val="2393471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bwMode="auto">
          <a:xfrm>
            <a:off x="92869" y="78336"/>
            <a:ext cx="8572666" cy="53030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defRPr/>
            </a:pPr>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EXPENDITURES: BUSINESS PLUS</a:t>
            </a:r>
            <a:endParaRPr lang="en-US" altLang="en-US" sz="4400" b="1"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2" name="Content Placeholder 1"/>
          <p:cNvSpPr>
            <a:spLocks noGrp="1"/>
          </p:cNvSpPr>
          <p:nvPr>
            <p:ph idx="1"/>
          </p:nvPr>
        </p:nvSpPr>
        <p:spPr>
          <a:xfrm>
            <a:off x="324000" y="1645149"/>
            <a:ext cx="8496000" cy="4575769"/>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400" dirty="0"/>
              <a:t>Fund 110 = general </a:t>
            </a:r>
          </a:p>
          <a:p>
            <a:pPr marL="0" indent="0">
              <a:buNone/>
            </a:pPr>
            <a:r>
              <a:rPr lang="en-US" sz="1400" dirty="0"/>
              <a:t>Function 1111 = elementary instruction</a:t>
            </a:r>
          </a:p>
          <a:p>
            <a:pPr marL="0" indent="0">
              <a:buNone/>
            </a:pPr>
            <a:r>
              <a:rPr lang="en-US" sz="1400" dirty="0"/>
              <a:t>Object 641101 = supplies</a:t>
            </a:r>
          </a:p>
          <a:p>
            <a:pPr marL="0" indent="0">
              <a:buNone/>
            </a:pPr>
            <a:r>
              <a:rPr lang="en-US" sz="1400" dirty="0"/>
              <a:t>Location 4000 = Adams Elementary School</a:t>
            </a:r>
          </a:p>
          <a:p>
            <a:pPr marL="0" indent="0">
              <a:buNone/>
            </a:pPr>
            <a:r>
              <a:rPr lang="en-US" sz="1400" dirty="0"/>
              <a:t>Project 000000 = N/A</a:t>
            </a:r>
          </a:p>
          <a:p>
            <a:pPr marL="0" indent="0">
              <a:buNone/>
            </a:pPr>
            <a:r>
              <a:rPr lang="en-US" sz="1400" dirty="0"/>
              <a:t>For detailed description of the District account structure visit: </a:t>
            </a:r>
            <a:r>
              <a:rPr lang="en-US" sz="1400" dirty="0">
                <a:latin typeface="Calibri  "/>
                <a:hlinkClick r:id="rId2"/>
              </a:rPr>
              <a:t>BusinessPLUS Finance Division Training Manual</a:t>
            </a:r>
            <a:endParaRPr lang="en-US" sz="1400" dirty="0">
              <a:latin typeface="Calibri  "/>
            </a:endParaRPr>
          </a:p>
          <a:p>
            <a:pPr marL="0" indent="0">
              <a:buNone/>
            </a:pPr>
            <a:endParaRPr lang="en-US" dirty="0"/>
          </a:p>
        </p:txBody>
      </p:sp>
      <p:sp>
        <p:nvSpPr>
          <p:cNvPr id="14341" name="Rectangle 42"/>
          <p:cNvSpPr>
            <a:spLocks noChangeArrowheads="1"/>
          </p:cNvSpPr>
          <p:nvPr/>
        </p:nvSpPr>
        <p:spPr bwMode="auto">
          <a:xfrm>
            <a:off x="476834" y="943939"/>
            <a:ext cx="8414315"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b="1" dirty="0">
                <a:latin typeface="Calibri" panose="020F0502020204030204" pitchFamily="34" charset="0"/>
                <a:cs typeface="Times New Roman" panose="02020603050405020304" pitchFamily="18" charset="0"/>
              </a:rPr>
              <a:t>District account structure:  </a:t>
            </a:r>
            <a:endParaRPr lang="en-US" altLang="en-US" sz="2100" dirty="0">
              <a:latin typeface="Calibri" panose="020F0502020204030204" pitchFamily="34" charset="0"/>
            </a:endParaRPr>
          </a:p>
          <a:p>
            <a:endParaRPr lang="en-US" altLang="en-US" sz="2400" dirty="0">
              <a:latin typeface="Calibri" panose="020F0502020204030204" pitchFamily="34" charset="0"/>
            </a:endParaRPr>
          </a:p>
        </p:txBody>
      </p:sp>
      <p:graphicFrame>
        <p:nvGraphicFramePr>
          <p:cNvPr id="8" name="Table 7"/>
          <p:cNvGraphicFramePr>
            <a:graphicFrameLocks noGrp="1"/>
          </p:cNvGraphicFramePr>
          <p:nvPr/>
        </p:nvGraphicFramePr>
        <p:xfrm>
          <a:off x="575320" y="1645149"/>
          <a:ext cx="7771936" cy="1988880"/>
        </p:xfrm>
        <a:graphic>
          <a:graphicData uri="http://schemas.openxmlformats.org/drawingml/2006/table">
            <a:tbl>
              <a:tblPr firstRow="1" bandRow="1">
                <a:tableStyleId>{5C22544A-7EE6-4342-B048-85BDC9FD1C3A}</a:tableStyleId>
              </a:tblPr>
              <a:tblGrid>
                <a:gridCol w="1332543">
                  <a:extLst>
                    <a:ext uri="{9D8B030D-6E8A-4147-A177-3AD203B41FA5}">
                      <a16:colId xmlns:a16="http://schemas.microsoft.com/office/drawing/2014/main" val="4041723320"/>
                    </a:ext>
                  </a:extLst>
                </a:gridCol>
                <a:gridCol w="758150">
                  <a:extLst>
                    <a:ext uri="{9D8B030D-6E8A-4147-A177-3AD203B41FA5}">
                      <a16:colId xmlns:a16="http://schemas.microsoft.com/office/drawing/2014/main" val="1748060985"/>
                    </a:ext>
                  </a:extLst>
                </a:gridCol>
                <a:gridCol w="1201236">
                  <a:extLst>
                    <a:ext uri="{9D8B030D-6E8A-4147-A177-3AD203B41FA5}">
                      <a16:colId xmlns:a16="http://schemas.microsoft.com/office/drawing/2014/main" val="3437279970"/>
                    </a:ext>
                  </a:extLst>
                </a:gridCol>
                <a:gridCol w="1033848">
                  <a:extLst>
                    <a:ext uri="{9D8B030D-6E8A-4147-A177-3AD203B41FA5}">
                      <a16:colId xmlns:a16="http://schemas.microsoft.com/office/drawing/2014/main" val="2080225440"/>
                    </a:ext>
                  </a:extLst>
                </a:gridCol>
                <a:gridCol w="1195488">
                  <a:extLst>
                    <a:ext uri="{9D8B030D-6E8A-4147-A177-3AD203B41FA5}">
                      <a16:colId xmlns:a16="http://schemas.microsoft.com/office/drawing/2014/main" val="1742007784"/>
                    </a:ext>
                  </a:extLst>
                </a:gridCol>
                <a:gridCol w="1010055">
                  <a:extLst>
                    <a:ext uri="{9D8B030D-6E8A-4147-A177-3AD203B41FA5}">
                      <a16:colId xmlns:a16="http://schemas.microsoft.com/office/drawing/2014/main" val="2694285855"/>
                    </a:ext>
                  </a:extLst>
                </a:gridCol>
                <a:gridCol w="1240616">
                  <a:extLst>
                    <a:ext uri="{9D8B030D-6E8A-4147-A177-3AD203B41FA5}">
                      <a16:colId xmlns:a16="http://schemas.microsoft.com/office/drawing/2014/main" val="2907194990"/>
                    </a:ext>
                  </a:extLst>
                </a:gridCol>
              </a:tblGrid>
              <a:tr h="617232">
                <a:tc>
                  <a:txBody>
                    <a:bodyPr/>
                    <a:lstStyle/>
                    <a:p>
                      <a:pPr algn="ctr"/>
                      <a:r>
                        <a:rPr lang="en-US" sz="1800" dirty="0">
                          <a:solidFill>
                            <a:schemeClr val="tx1"/>
                          </a:solidFill>
                          <a:latin typeface="Calibri" panose="020F0502020204030204" pitchFamily="34" charset="0"/>
                        </a:rPr>
                        <a:t>School Type</a:t>
                      </a:r>
                    </a:p>
                  </a:txBody>
                  <a:tcPr marL="68578" marR="68578" marT="34296" marB="34296"/>
                </a:tc>
                <a:tc>
                  <a:txBody>
                    <a:bodyPr/>
                    <a:lstStyle/>
                    <a:p>
                      <a:pPr algn="ctr"/>
                      <a:r>
                        <a:rPr lang="en-US" sz="1800" dirty="0">
                          <a:solidFill>
                            <a:schemeClr val="tx1"/>
                          </a:solidFill>
                          <a:latin typeface="Calibri" panose="020F0502020204030204" pitchFamily="34" charset="0"/>
                        </a:rPr>
                        <a:t>FUND</a:t>
                      </a:r>
                    </a:p>
                  </a:txBody>
                  <a:tcPr marL="68578" marR="68578" marT="34296" marB="34296"/>
                </a:tc>
                <a:tc>
                  <a:txBody>
                    <a:bodyPr/>
                    <a:lstStyle/>
                    <a:p>
                      <a:pPr algn="ctr"/>
                      <a:r>
                        <a:rPr lang="en-US" sz="1800" dirty="0">
                          <a:solidFill>
                            <a:schemeClr val="tx1"/>
                          </a:solidFill>
                          <a:latin typeface="Calibri" panose="020F0502020204030204" pitchFamily="34" charset="0"/>
                        </a:rPr>
                        <a:t>FUNCTION</a:t>
                      </a:r>
                    </a:p>
                  </a:txBody>
                  <a:tcPr marL="68578" marR="68578" marT="34296" marB="34296"/>
                </a:tc>
                <a:tc>
                  <a:txBody>
                    <a:bodyPr/>
                    <a:lstStyle/>
                    <a:p>
                      <a:pPr algn="ctr"/>
                      <a:r>
                        <a:rPr lang="en-US" sz="1800" dirty="0">
                          <a:solidFill>
                            <a:schemeClr val="tx1"/>
                          </a:solidFill>
                          <a:latin typeface="Calibri" panose="020F0502020204030204" pitchFamily="34" charset="0"/>
                        </a:rPr>
                        <a:t>OBJECT</a:t>
                      </a:r>
                    </a:p>
                  </a:txBody>
                  <a:tcPr marL="68578" marR="68578" marT="34296" marB="34296"/>
                </a:tc>
                <a:tc>
                  <a:txBody>
                    <a:bodyPr/>
                    <a:lstStyle/>
                    <a:p>
                      <a:pPr algn="ctr"/>
                      <a:r>
                        <a:rPr lang="en-US" sz="1800" dirty="0">
                          <a:solidFill>
                            <a:schemeClr val="tx1"/>
                          </a:solidFill>
                          <a:latin typeface="Calibri" panose="020F0502020204030204" pitchFamily="34" charset="0"/>
                        </a:rPr>
                        <a:t>LOCATION</a:t>
                      </a:r>
                    </a:p>
                  </a:txBody>
                  <a:tcPr marL="68578" marR="68578" marT="34296" marB="34296"/>
                </a:tc>
                <a:tc>
                  <a:txBody>
                    <a:bodyPr/>
                    <a:lstStyle/>
                    <a:p>
                      <a:pPr algn="ctr"/>
                      <a:r>
                        <a:rPr lang="en-US" sz="1800" dirty="0">
                          <a:solidFill>
                            <a:schemeClr val="tx1"/>
                          </a:solidFill>
                          <a:latin typeface="Calibri" panose="020F0502020204030204" pitchFamily="34" charset="0"/>
                        </a:rPr>
                        <a:t>PROJECT</a:t>
                      </a:r>
                    </a:p>
                  </a:txBody>
                  <a:tcPr marL="68578" marR="68578" marT="34296" marB="34296"/>
                </a:tc>
                <a:tc>
                  <a:txBody>
                    <a:bodyPr/>
                    <a:lstStyle/>
                    <a:p>
                      <a:pPr algn="ctr"/>
                      <a:r>
                        <a:rPr lang="en-US" sz="1800" dirty="0">
                          <a:solidFill>
                            <a:schemeClr val="tx1"/>
                          </a:solidFill>
                          <a:latin typeface="Calibri" panose="020F0502020204030204" pitchFamily="34" charset="0"/>
                        </a:rPr>
                        <a:t>FISCAL YEAR</a:t>
                      </a:r>
                    </a:p>
                  </a:txBody>
                  <a:tcPr marL="68578" marR="68578" marT="34296" marB="34296"/>
                </a:tc>
                <a:extLst>
                  <a:ext uri="{0D108BD9-81ED-4DB2-BD59-A6C34878D82A}">
                    <a16:rowId xmlns:a16="http://schemas.microsoft.com/office/drawing/2014/main" val="2301147098"/>
                  </a:ext>
                </a:extLst>
              </a:tr>
              <a:tr h="342912">
                <a:tc>
                  <a:txBody>
                    <a:bodyPr/>
                    <a:lstStyle/>
                    <a:p>
                      <a:r>
                        <a:rPr lang="en-US" sz="1800" b="1" dirty="0">
                          <a:solidFill>
                            <a:schemeClr val="tx1"/>
                          </a:solidFill>
                          <a:latin typeface="Calibri" panose="020F0502020204030204" pitchFamily="34" charset="0"/>
                        </a:rPr>
                        <a:t>Elementary</a:t>
                      </a:r>
                    </a:p>
                  </a:txBody>
                  <a:tcPr marL="68578" marR="68578" marT="34296" marB="34296"/>
                </a:tc>
                <a:tc>
                  <a:txBody>
                    <a:bodyPr/>
                    <a:lstStyle/>
                    <a:p>
                      <a:pPr algn="ctr"/>
                      <a:r>
                        <a:rPr lang="en-US" sz="1800" b="1" dirty="0">
                          <a:solidFill>
                            <a:schemeClr val="tx1"/>
                          </a:solidFill>
                          <a:latin typeface="Calibri" panose="020F0502020204030204" pitchFamily="34" charset="0"/>
                        </a:rPr>
                        <a:t>110</a:t>
                      </a:r>
                    </a:p>
                  </a:txBody>
                  <a:tcPr marL="68578" marR="68578" marT="34296" marB="34296"/>
                </a:tc>
                <a:tc>
                  <a:txBody>
                    <a:bodyPr/>
                    <a:lstStyle/>
                    <a:p>
                      <a:pPr algn="ctr"/>
                      <a:r>
                        <a:rPr lang="en-US" sz="1800" b="1" dirty="0">
                          <a:solidFill>
                            <a:schemeClr val="tx1"/>
                          </a:solidFill>
                          <a:latin typeface="Calibri" panose="020F0502020204030204" pitchFamily="34" charset="0"/>
                        </a:rPr>
                        <a:t>1111</a:t>
                      </a:r>
                    </a:p>
                  </a:txBody>
                  <a:tcPr marL="68578" marR="68578" marT="34296" marB="34296"/>
                </a:tc>
                <a:tc>
                  <a:txBody>
                    <a:bodyPr/>
                    <a:lstStyle/>
                    <a:p>
                      <a:pPr algn="ctr"/>
                      <a:r>
                        <a:rPr lang="en-US" sz="1800" b="1" dirty="0">
                          <a:solidFill>
                            <a:schemeClr val="tx1"/>
                          </a:solidFill>
                          <a:latin typeface="Calibri" panose="020F0502020204030204" pitchFamily="34" charset="0"/>
                        </a:rPr>
                        <a:t>641101</a:t>
                      </a:r>
                    </a:p>
                  </a:txBody>
                  <a:tcPr marL="68578" marR="68578" marT="34296" marB="34296"/>
                </a:tc>
                <a:tc>
                  <a:txBody>
                    <a:bodyPr/>
                    <a:lstStyle/>
                    <a:p>
                      <a:pPr algn="ctr"/>
                      <a:r>
                        <a:rPr lang="en-US" sz="1800" b="1" dirty="0">
                          <a:solidFill>
                            <a:schemeClr val="tx1"/>
                          </a:solidFill>
                          <a:latin typeface="Calibri" panose="020F0502020204030204" pitchFamily="34" charset="0"/>
                        </a:rPr>
                        <a:t>4000</a:t>
                      </a:r>
                    </a:p>
                  </a:txBody>
                  <a:tcPr marL="68578" marR="68578" marT="34296" marB="34296"/>
                </a:tc>
                <a:tc>
                  <a:txBody>
                    <a:bodyPr/>
                    <a:lstStyle/>
                    <a:p>
                      <a:pPr algn="ctr"/>
                      <a:r>
                        <a:rPr lang="en-US" sz="1800" b="1" dirty="0">
                          <a:solidFill>
                            <a:schemeClr val="tx1"/>
                          </a:solidFill>
                          <a:latin typeface="Calibri" panose="020F0502020204030204" pitchFamily="34" charset="0"/>
                        </a:rPr>
                        <a:t>000000</a:t>
                      </a:r>
                    </a:p>
                  </a:txBody>
                  <a:tcPr marL="68578" marR="68578" marT="34296" marB="34296"/>
                </a:tc>
                <a:tc>
                  <a:txBody>
                    <a:bodyPr/>
                    <a:lstStyle/>
                    <a:p>
                      <a:pPr algn="ctr"/>
                      <a:r>
                        <a:rPr lang="en-US" sz="1800" b="1" dirty="0">
                          <a:solidFill>
                            <a:schemeClr val="tx1"/>
                          </a:solidFill>
                          <a:latin typeface="Calibri" panose="020F0502020204030204" pitchFamily="34" charset="0"/>
                        </a:rPr>
                        <a:t>00</a:t>
                      </a:r>
                    </a:p>
                  </a:txBody>
                  <a:tcPr marL="68578" marR="68578" marT="34296" marB="34296"/>
                </a:tc>
                <a:extLst>
                  <a:ext uri="{0D108BD9-81ED-4DB2-BD59-A6C34878D82A}">
                    <a16:rowId xmlns:a16="http://schemas.microsoft.com/office/drawing/2014/main" val="2636393914"/>
                  </a:ext>
                </a:extLst>
              </a:tr>
              <a:tr h="342912">
                <a:tc>
                  <a:txBody>
                    <a:bodyPr/>
                    <a:lstStyle/>
                    <a:p>
                      <a:r>
                        <a:rPr lang="en-US" sz="1800" dirty="0">
                          <a:solidFill>
                            <a:schemeClr val="tx1"/>
                          </a:solidFill>
                          <a:latin typeface="Calibri" panose="020F0502020204030204" pitchFamily="34" charset="0"/>
                        </a:rPr>
                        <a:t>Middle </a:t>
                      </a:r>
                    </a:p>
                  </a:txBody>
                  <a:tcPr marL="68578" marR="68578" marT="34296" marB="34296"/>
                </a:tc>
                <a:tc>
                  <a:txBody>
                    <a:bodyPr/>
                    <a:lstStyle/>
                    <a:p>
                      <a:pPr algn="ctr"/>
                      <a:r>
                        <a:rPr lang="en-US" sz="1800" dirty="0">
                          <a:solidFill>
                            <a:schemeClr val="tx1"/>
                          </a:solidFill>
                          <a:latin typeface="Calibri" panose="020F0502020204030204" pitchFamily="34" charset="0"/>
                        </a:rPr>
                        <a:t>210</a:t>
                      </a:r>
                    </a:p>
                  </a:txBody>
                  <a:tcPr marL="68578" marR="68578" marT="34296" marB="34296"/>
                </a:tc>
                <a:tc>
                  <a:txBody>
                    <a:bodyPr/>
                    <a:lstStyle/>
                    <a:p>
                      <a:pPr algn="ctr"/>
                      <a:r>
                        <a:rPr lang="en-US" sz="1800" dirty="0">
                          <a:solidFill>
                            <a:schemeClr val="tx1"/>
                          </a:solidFill>
                          <a:latin typeface="Calibri" panose="020F0502020204030204" pitchFamily="34" charset="0"/>
                        </a:rPr>
                        <a:t>1131</a:t>
                      </a:r>
                    </a:p>
                  </a:txBody>
                  <a:tcPr marL="68578" marR="68578" marT="34296" marB="34296"/>
                </a:tc>
                <a:tc>
                  <a:txBody>
                    <a:bodyPr/>
                    <a:lstStyle/>
                    <a:p>
                      <a:pPr algn="ctr"/>
                      <a:r>
                        <a:rPr lang="en-US" sz="1800" dirty="0">
                          <a:solidFill>
                            <a:schemeClr val="tx1"/>
                          </a:solidFill>
                          <a:latin typeface="Calibri" panose="020F0502020204030204" pitchFamily="34" charset="0"/>
                        </a:rPr>
                        <a:t>613101</a:t>
                      </a:r>
                    </a:p>
                  </a:txBody>
                  <a:tcPr marL="68578" marR="68578" marT="34296" marB="34296"/>
                </a:tc>
                <a:tc>
                  <a:txBody>
                    <a:bodyPr/>
                    <a:lstStyle/>
                    <a:p>
                      <a:pPr algn="ctr"/>
                      <a:r>
                        <a:rPr lang="en-US" sz="1800" dirty="0">
                          <a:solidFill>
                            <a:schemeClr val="tx1"/>
                          </a:solidFill>
                          <a:latin typeface="Calibri" panose="020F0502020204030204" pitchFamily="34" charset="0"/>
                        </a:rPr>
                        <a:t>3140</a:t>
                      </a:r>
                    </a:p>
                  </a:txBody>
                  <a:tcPr marL="68578" marR="68578" marT="34296" marB="34296"/>
                </a:tc>
                <a:tc>
                  <a:txBody>
                    <a:bodyPr/>
                    <a:lstStyle/>
                    <a:p>
                      <a:pPr algn="ctr"/>
                      <a:r>
                        <a:rPr lang="en-US" sz="1800" dirty="0">
                          <a:solidFill>
                            <a:schemeClr val="tx1"/>
                          </a:solidFill>
                          <a:latin typeface="Calibri" panose="020F0502020204030204" pitchFamily="34" charset="0"/>
                        </a:rPr>
                        <a:t>000000</a:t>
                      </a:r>
                    </a:p>
                  </a:txBody>
                  <a:tcPr marL="68578" marR="68578" marT="34296" marB="34296"/>
                </a:tc>
                <a:tc>
                  <a:txBody>
                    <a:bodyPr/>
                    <a:lstStyle/>
                    <a:p>
                      <a:pPr algn="ctr"/>
                      <a:r>
                        <a:rPr lang="en-US" sz="1800" dirty="0">
                          <a:solidFill>
                            <a:schemeClr val="tx1"/>
                          </a:solidFill>
                          <a:latin typeface="Calibri" panose="020F0502020204030204" pitchFamily="34" charset="0"/>
                        </a:rPr>
                        <a:t>00</a:t>
                      </a:r>
                    </a:p>
                  </a:txBody>
                  <a:tcPr marL="68578" marR="68578" marT="34296" marB="34296"/>
                </a:tc>
                <a:extLst>
                  <a:ext uri="{0D108BD9-81ED-4DB2-BD59-A6C34878D82A}">
                    <a16:rowId xmlns:a16="http://schemas.microsoft.com/office/drawing/2014/main" val="1250738588"/>
                  </a:ext>
                </a:extLst>
              </a:tr>
              <a:tr h="342912">
                <a:tc>
                  <a:txBody>
                    <a:bodyPr/>
                    <a:lstStyle/>
                    <a:p>
                      <a:r>
                        <a:rPr lang="en-US" sz="1800" dirty="0">
                          <a:solidFill>
                            <a:schemeClr val="tx1"/>
                          </a:solidFill>
                          <a:latin typeface="Calibri" panose="020F0502020204030204" pitchFamily="34" charset="0"/>
                        </a:rPr>
                        <a:t>High </a:t>
                      </a:r>
                    </a:p>
                  </a:txBody>
                  <a:tcPr marL="68578" marR="68578" marT="34296" marB="34296"/>
                </a:tc>
                <a:tc>
                  <a:txBody>
                    <a:bodyPr/>
                    <a:lstStyle/>
                    <a:p>
                      <a:pPr algn="ctr"/>
                      <a:r>
                        <a:rPr lang="en-US" sz="1800" dirty="0">
                          <a:solidFill>
                            <a:schemeClr val="tx1"/>
                          </a:solidFill>
                          <a:latin typeface="Calibri" panose="020F0502020204030204" pitchFamily="34" charset="0"/>
                        </a:rPr>
                        <a:t>410</a:t>
                      </a:r>
                    </a:p>
                  </a:txBody>
                  <a:tcPr marL="68578" marR="68578" marT="34296" marB="34296"/>
                </a:tc>
                <a:tc>
                  <a:txBody>
                    <a:bodyPr/>
                    <a:lstStyle/>
                    <a:p>
                      <a:pPr algn="ctr"/>
                      <a:r>
                        <a:rPr lang="en-US" sz="1800" dirty="0">
                          <a:solidFill>
                            <a:schemeClr val="tx1"/>
                          </a:solidFill>
                          <a:latin typeface="Calibri" panose="020F0502020204030204" pitchFamily="34" charset="0"/>
                        </a:rPr>
                        <a:t>1151</a:t>
                      </a:r>
                    </a:p>
                  </a:txBody>
                  <a:tcPr marL="68578" marR="68578" marT="34296" marB="34296"/>
                </a:tc>
                <a:tc>
                  <a:txBody>
                    <a:bodyPr/>
                    <a:lstStyle/>
                    <a:p>
                      <a:pPr algn="ctr"/>
                      <a:r>
                        <a:rPr lang="en-US" sz="1800" dirty="0">
                          <a:solidFill>
                            <a:schemeClr val="tx1"/>
                          </a:solidFill>
                          <a:latin typeface="Calibri" panose="020F0502020204030204" pitchFamily="34" charset="0"/>
                        </a:rPr>
                        <a:t>654101</a:t>
                      </a:r>
                    </a:p>
                  </a:txBody>
                  <a:tcPr marL="68578" marR="68578" marT="34296" marB="34296"/>
                </a:tc>
                <a:tc>
                  <a:txBody>
                    <a:bodyPr/>
                    <a:lstStyle/>
                    <a:p>
                      <a:pPr algn="ctr"/>
                      <a:r>
                        <a:rPr lang="en-US" sz="1800" dirty="0">
                          <a:solidFill>
                            <a:schemeClr val="tx1"/>
                          </a:solidFill>
                          <a:latin typeface="Calibri" panose="020F0502020204030204" pitchFamily="34" charset="0"/>
                        </a:rPr>
                        <a:t>1220</a:t>
                      </a:r>
                    </a:p>
                  </a:txBody>
                  <a:tcPr marL="68578" marR="68578" marT="34296" marB="34296"/>
                </a:tc>
                <a:tc>
                  <a:txBody>
                    <a:bodyPr/>
                    <a:lstStyle/>
                    <a:p>
                      <a:pPr algn="ctr"/>
                      <a:r>
                        <a:rPr lang="en-US" sz="1800" dirty="0">
                          <a:solidFill>
                            <a:schemeClr val="tx1"/>
                          </a:solidFill>
                          <a:latin typeface="Calibri" panose="020F0502020204030204" pitchFamily="34" charset="0"/>
                        </a:rPr>
                        <a:t>500990</a:t>
                      </a:r>
                    </a:p>
                  </a:txBody>
                  <a:tcPr marL="68578" marR="68578" marT="34296" marB="34296"/>
                </a:tc>
                <a:tc>
                  <a:txBody>
                    <a:bodyPr/>
                    <a:lstStyle/>
                    <a:p>
                      <a:pPr algn="ctr"/>
                      <a:r>
                        <a:rPr lang="en-US" sz="1800" dirty="0">
                          <a:solidFill>
                            <a:schemeClr val="tx1"/>
                          </a:solidFill>
                          <a:latin typeface="Calibri" panose="020F0502020204030204" pitchFamily="34" charset="0"/>
                        </a:rPr>
                        <a:t>00</a:t>
                      </a:r>
                    </a:p>
                  </a:txBody>
                  <a:tcPr marL="68578" marR="68578" marT="34296" marB="34296"/>
                </a:tc>
                <a:extLst>
                  <a:ext uri="{0D108BD9-81ED-4DB2-BD59-A6C34878D82A}">
                    <a16:rowId xmlns:a16="http://schemas.microsoft.com/office/drawing/2014/main" val="2740511382"/>
                  </a:ext>
                </a:extLst>
              </a:tr>
              <a:tr h="342912">
                <a:tc>
                  <a:txBody>
                    <a:bodyPr/>
                    <a:lstStyle/>
                    <a:p>
                      <a:r>
                        <a:rPr lang="en-US" sz="1800" dirty="0">
                          <a:solidFill>
                            <a:schemeClr val="tx1"/>
                          </a:solidFill>
                          <a:latin typeface="Calibri" panose="020F0502020204030204" pitchFamily="34" charset="0"/>
                        </a:rPr>
                        <a:t>Alternative</a:t>
                      </a:r>
                    </a:p>
                  </a:txBody>
                  <a:tcPr marL="68578" marR="68578" marT="34296" marB="34296"/>
                </a:tc>
                <a:tc>
                  <a:txBody>
                    <a:bodyPr/>
                    <a:lstStyle/>
                    <a:p>
                      <a:pPr algn="ctr"/>
                      <a:r>
                        <a:rPr lang="en-US" sz="1800" dirty="0">
                          <a:solidFill>
                            <a:schemeClr val="tx1"/>
                          </a:solidFill>
                          <a:latin typeface="Calibri" panose="020F0502020204030204" pitchFamily="34" charset="0"/>
                        </a:rPr>
                        <a:t>110</a:t>
                      </a:r>
                    </a:p>
                  </a:txBody>
                  <a:tcPr marL="68578" marR="68578" marT="34296" marB="34296"/>
                </a:tc>
                <a:tc>
                  <a:txBody>
                    <a:bodyPr/>
                    <a:lstStyle/>
                    <a:p>
                      <a:pPr algn="ctr"/>
                      <a:r>
                        <a:rPr lang="en-US" sz="1800" dirty="0">
                          <a:solidFill>
                            <a:schemeClr val="tx1"/>
                          </a:solidFill>
                          <a:latin typeface="Calibri" panose="020F0502020204030204" pitchFamily="34" charset="0"/>
                        </a:rPr>
                        <a:t>1193</a:t>
                      </a:r>
                    </a:p>
                  </a:txBody>
                  <a:tcPr marL="68578" marR="68578" marT="34296" marB="34296"/>
                </a:tc>
                <a:tc>
                  <a:txBody>
                    <a:bodyPr/>
                    <a:lstStyle/>
                    <a:p>
                      <a:pPr algn="ctr"/>
                      <a:r>
                        <a:rPr lang="en-US" sz="1800" dirty="0">
                          <a:solidFill>
                            <a:schemeClr val="tx1"/>
                          </a:solidFill>
                          <a:latin typeface="Calibri" panose="020F0502020204030204" pitchFamily="34" charset="0"/>
                        </a:rPr>
                        <a:t>641202</a:t>
                      </a:r>
                    </a:p>
                  </a:txBody>
                  <a:tcPr marL="68578" marR="68578" marT="34296" marB="34296"/>
                </a:tc>
                <a:tc>
                  <a:txBody>
                    <a:bodyPr/>
                    <a:lstStyle/>
                    <a:p>
                      <a:pPr algn="ctr"/>
                      <a:r>
                        <a:rPr lang="en-US" sz="1800" dirty="0">
                          <a:solidFill>
                            <a:schemeClr val="tx1"/>
                          </a:solidFill>
                          <a:latin typeface="Calibri" panose="020F0502020204030204" pitchFamily="34" charset="0"/>
                        </a:rPr>
                        <a:t>6920</a:t>
                      </a:r>
                    </a:p>
                  </a:txBody>
                  <a:tcPr marL="68578" marR="68578" marT="34296" marB="34296"/>
                </a:tc>
                <a:tc>
                  <a:txBody>
                    <a:bodyPr/>
                    <a:lstStyle/>
                    <a:p>
                      <a:pPr algn="ctr"/>
                      <a:r>
                        <a:rPr lang="en-US" sz="1800" dirty="0">
                          <a:solidFill>
                            <a:schemeClr val="tx1"/>
                          </a:solidFill>
                          <a:latin typeface="Calibri" panose="020F0502020204030204" pitchFamily="34" charset="0"/>
                        </a:rPr>
                        <a:t>000000</a:t>
                      </a:r>
                    </a:p>
                  </a:txBody>
                  <a:tcPr marL="68578" marR="68578" marT="34296" marB="34296"/>
                </a:tc>
                <a:tc>
                  <a:txBody>
                    <a:bodyPr/>
                    <a:lstStyle/>
                    <a:p>
                      <a:pPr algn="ctr"/>
                      <a:r>
                        <a:rPr lang="en-US" sz="1800" dirty="0">
                          <a:solidFill>
                            <a:schemeClr val="tx1"/>
                          </a:solidFill>
                          <a:latin typeface="Calibri" panose="020F0502020204030204" pitchFamily="34" charset="0"/>
                        </a:rPr>
                        <a:t>00</a:t>
                      </a:r>
                    </a:p>
                  </a:txBody>
                  <a:tcPr marL="68578" marR="68578" marT="34296" marB="34296"/>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5" name="Slide Number Placeholder 4"/>
          <p:cNvSpPr>
            <a:spLocks noGrp="1"/>
          </p:cNvSpPr>
          <p:nvPr>
            <p:ph type="sldNum" sz="quarter" idx="33"/>
          </p:nvPr>
        </p:nvSpPr>
        <p:spPr/>
        <p:txBody>
          <a:bodyPr/>
          <a:lstStyle/>
          <a:p>
            <a:fld id="{19B51A1E-902D-48AF-9020-955120F399B6}" type="slidenum">
              <a:rPr lang="en-US" noProof="0" smtClean="0"/>
              <a:pPr/>
              <a:t>15</a:t>
            </a:fld>
            <a:endParaRPr lang="en-US" noProof="0" dirty="0"/>
          </a:p>
        </p:txBody>
      </p:sp>
    </p:spTree>
    <p:extLst>
      <p:ext uri="{BB962C8B-B14F-4D97-AF65-F5344CB8AC3E}">
        <p14:creationId xmlns:p14="http://schemas.microsoft.com/office/powerpoint/2010/main" val="2533821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32147" y="83671"/>
            <a:ext cx="9144000" cy="50912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a:defRPr/>
            </a:pPr>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BUSINESS PLUS GL5000</a:t>
            </a:r>
            <a:endParaRPr lang="en-US" altLang="en-US" sz="4400" dirty="0">
              <a:solidFill>
                <a:srgbClr val="1B489B"/>
              </a:solidFill>
            </a:endParaRPr>
          </a:p>
        </p:txBody>
      </p:sp>
      <p:pic>
        <p:nvPicPr>
          <p:cNvPr id="2" name="Picture 1"/>
          <p:cNvPicPr>
            <a:picLocks noChangeAspect="1"/>
          </p:cNvPicPr>
          <p:nvPr/>
        </p:nvPicPr>
        <p:blipFill>
          <a:blip r:embed="rId2"/>
          <a:stretch>
            <a:fillRect/>
          </a:stretch>
        </p:blipFill>
        <p:spPr>
          <a:xfrm>
            <a:off x="231241" y="995680"/>
            <a:ext cx="8938392" cy="3692962"/>
          </a:xfrm>
          <a:prstGeom prst="rect">
            <a:avLst/>
          </a:prstGeom>
        </p:spPr>
      </p:pic>
      <p:sp>
        <p:nvSpPr>
          <p:cNvPr id="6" name="Rectangle 5"/>
          <p:cNvSpPr/>
          <p:nvPr/>
        </p:nvSpPr>
        <p:spPr>
          <a:xfrm>
            <a:off x="928370" y="5476312"/>
            <a:ext cx="7715250" cy="923330"/>
          </a:xfrm>
          <a:prstGeom prst="rect">
            <a:avLst/>
          </a:prstGeom>
        </p:spPr>
        <p:txBody>
          <a:bodyPr wrap="square">
            <a:spAutoFit/>
          </a:bodyPr>
          <a:lstStyle/>
          <a:p>
            <a:pPr defTabSz="685800" fontAlgn="auto">
              <a:spcBef>
                <a:spcPts val="0"/>
              </a:spcBef>
              <a:spcAft>
                <a:spcPts val="0"/>
              </a:spcAft>
            </a:pPr>
            <a:r>
              <a:rPr lang="en-US" sz="900" b="1" u="sng" dirty="0">
                <a:solidFill>
                  <a:prstClr val="black"/>
                </a:solidFill>
                <a:latin typeface="Calibri" panose="020F0502020204030204"/>
                <a:ea typeface="+mn-ea"/>
                <a:cs typeface="+mn-cs"/>
              </a:rPr>
              <a:t>Object Description</a:t>
            </a:r>
            <a:r>
              <a:rPr lang="en-US" sz="900" dirty="0">
                <a:solidFill>
                  <a:prstClr val="black"/>
                </a:solidFill>
                <a:latin typeface="Calibri" panose="020F0502020204030204"/>
                <a:ea typeface="+mn-ea"/>
                <a:cs typeface="+mn-cs"/>
              </a:rPr>
              <a:t>: This object code is a 6 digit number that describes the type of expenditure e.g. 641101- supplies </a:t>
            </a:r>
          </a:p>
          <a:p>
            <a:pPr defTabSz="685800" fontAlgn="auto">
              <a:spcBef>
                <a:spcPts val="0"/>
              </a:spcBef>
              <a:spcAft>
                <a:spcPts val="0"/>
              </a:spcAft>
            </a:pPr>
            <a:r>
              <a:rPr lang="en-US" sz="900" b="1" u="sng" dirty="0">
                <a:solidFill>
                  <a:prstClr val="black"/>
                </a:solidFill>
                <a:latin typeface="Calibri" panose="020F0502020204030204"/>
                <a:ea typeface="+mn-ea"/>
                <a:cs typeface="+mn-cs"/>
              </a:rPr>
              <a:t>Original Budget: </a:t>
            </a:r>
            <a:r>
              <a:rPr lang="en-US" sz="900" dirty="0">
                <a:solidFill>
                  <a:prstClr val="black"/>
                </a:solidFill>
                <a:latin typeface="Calibri" panose="020F0502020204030204"/>
                <a:ea typeface="+mn-ea"/>
                <a:cs typeface="+mn-cs"/>
              </a:rPr>
              <a:t>This represents the adopted original budget that was approved by the board</a:t>
            </a:r>
          </a:p>
          <a:p>
            <a:pPr defTabSz="685800" fontAlgn="auto">
              <a:spcBef>
                <a:spcPts val="0"/>
              </a:spcBef>
              <a:spcAft>
                <a:spcPts val="0"/>
              </a:spcAft>
            </a:pPr>
            <a:r>
              <a:rPr lang="en-US" sz="900" b="1" u="sng" dirty="0">
                <a:solidFill>
                  <a:prstClr val="black"/>
                </a:solidFill>
                <a:latin typeface="Calibri" panose="020F0502020204030204"/>
                <a:ea typeface="+mn-ea"/>
                <a:cs typeface="+mn-cs"/>
              </a:rPr>
              <a:t>Current Budget: </a:t>
            </a:r>
            <a:r>
              <a:rPr lang="en-US" sz="900" dirty="0">
                <a:solidFill>
                  <a:prstClr val="black"/>
                </a:solidFill>
                <a:latin typeface="Calibri" panose="020F0502020204030204"/>
                <a:ea typeface="+mn-ea"/>
                <a:cs typeface="+mn-cs"/>
              </a:rPr>
              <a:t>This represents adjustments to the original budget e.g. budget transfers, etc. </a:t>
            </a:r>
          </a:p>
          <a:p>
            <a:pPr defTabSz="685800" fontAlgn="auto">
              <a:spcBef>
                <a:spcPts val="0"/>
              </a:spcBef>
              <a:spcAft>
                <a:spcPts val="0"/>
              </a:spcAft>
            </a:pPr>
            <a:r>
              <a:rPr lang="en-US" sz="900" b="1" u="sng" dirty="0" err="1">
                <a:solidFill>
                  <a:prstClr val="black"/>
                </a:solidFill>
                <a:latin typeface="Calibri" panose="020F0502020204030204"/>
                <a:ea typeface="+mn-ea"/>
                <a:cs typeface="+mn-cs"/>
              </a:rPr>
              <a:t>Ecumb</a:t>
            </a:r>
            <a:r>
              <a:rPr lang="en-US" sz="900" b="1" u="sng" dirty="0">
                <a:solidFill>
                  <a:prstClr val="black"/>
                </a:solidFill>
                <a:latin typeface="Calibri" panose="020F0502020204030204"/>
                <a:ea typeface="+mn-ea"/>
                <a:cs typeface="+mn-cs"/>
              </a:rPr>
              <a:t> (Encumbrances): </a:t>
            </a:r>
            <a:r>
              <a:rPr lang="en-US" sz="900" dirty="0">
                <a:solidFill>
                  <a:prstClr val="black"/>
                </a:solidFill>
                <a:latin typeface="Calibri" panose="020F0502020204030204"/>
                <a:ea typeface="+mn-ea"/>
                <a:cs typeface="+mn-cs"/>
              </a:rPr>
              <a:t>A dollar amount held (committed) to pay for goods or services. </a:t>
            </a:r>
          </a:p>
          <a:p>
            <a:pPr defTabSz="685800" fontAlgn="auto">
              <a:spcBef>
                <a:spcPts val="0"/>
              </a:spcBef>
              <a:spcAft>
                <a:spcPts val="0"/>
              </a:spcAft>
            </a:pPr>
            <a:r>
              <a:rPr lang="en-US" sz="900" b="1" u="sng" dirty="0">
                <a:solidFill>
                  <a:prstClr val="black"/>
                </a:solidFill>
                <a:latin typeface="Calibri" panose="020F0502020204030204"/>
                <a:ea typeface="+mn-ea"/>
                <a:cs typeface="+mn-cs"/>
              </a:rPr>
              <a:t>Actual: </a:t>
            </a:r>
            <a:r>
              <a:rPr lang="en-US" sz="900" dirty="0">
                <a:solidFill>
                  <a:prstClr val="black"/>
                </a:solidFill>
                <a:latin typeface="Calibri" panose="020F0502020204030204"/>
                <a:ea typeface="+mn-ea"/>
                <a:cs typeface="+mn-cs"/>
              </a:rPr>
              <a:t>shows the dollar amount that was actually paid from your budget </a:t>
            </a:r>
          </a:p>
          <a:p>
            <a:pPr defTabSz="685800" fontAlgn="auto">
              <a:spcBef>
                <a:spcPts val="0"/>
              </a:spcBef>
              <a:spcAft>
                <a:spcPts val="0"/>
              </a:spcAft>
            </a:pPr>
            <a:r>
              <a:rPr lang="en-US" sz="900" b="1" u="sng" dirty="0">
                <a:solidFill>
                  <a:prstClr val="black"/>
                </a:solidFill>
                <a:latin typeface="Calibri" panose="020F0502020204030204"/>
                <a:ea typeface="+mn-ea"/>
                <a:cs typeface="+mn-cs"/>
              </a:rPr>
              <a:t>Available Balance: </a:t>
            </a:r>
            <a:r>
              <a:rPr lang="en-US" sz="900" dirty="0">
                <a:solidFill>
                  <a:prstClr val="black"/>
                </a:solidFill>
                <a:latin typeface="Calibri" panose="020F0502020204030204"/>
                <a:ea typeface="+mn-ea"/>
                <a:cs typeface="+mn-cs"/>
              </a:rPr>
              <a:t>indicates the dollar amount available to spend. Current Budget minus Encumbrances/Actuals = Available Balance </a:t>
            </a:r>
          </a:p>
        </p:txBody>
      </p:sp>
      <p:graphicFrame>
        <p:nvGraphicFramePr>
          <p:cNvPr id="8" name="Table 7"/>
          <p:cNvGraphicFramePr>
            <a:graphicFrameLocks noGrp="1"/>
          </p:cNvGraphicFramePr>
          <p:nvPr>
            <p:extLst>
              <p:ext uri="{D42A27DB-BD31-4B8C-83A1-F6EECF244321}">
                <p14:modId xmlns:p14="http://schemas.microsoft.com/office/powerpoint/2010/main" val="2292632042"/>
              </p:ext>
            </p:extLst>
          </p:nvPr>
        </p:nvGraphicFramePr>
        <p:xfrm>
          <a:off x="2642615" y="4919508"/>
          <a:ext cx="3858769" cy="516626"/>
        </p:xfrm>
        <a:graphic>
          <a:graphicData uri="http://schemas.openxmlformats.org/drawingml/2006/table">
            <a:tbl>
              <a:tblPr firstRow="1" bandRow="1">
                <a:tableStyleId>{073A0DAA-6AF3-43AB-8588-CEC1D06C72B9}</a:tableStyleId>
              </a:tblPr>
              <a:tblGrid>
                <a:gridCol w="449939">
                  <a:extLst>
                    <a:ext uri="{9D8B030D-6E8A-4147-A177-3AD203B41FA5}">
                      <a16:colId xmlns:a16="http://schemas.microsoft.com/office/drawing/2014/main" val="2265329248"/>
                    </a:ext>
                  </a:extLst>
                </a:gridCol>
                <a:gridCol w="605230">
                  <a:extLst>
                    <a:ext uri="{9D8B030D-6E8A-4147-A177-3AD203B41FA5}">
                      <a16:colId xmlns:a16="http://schemas.microsoft.com/office/drawing/2014/main" val="3324286163"/>
                    </a:ext>
                  </a:extLst>
                </a:gridCol>
                <a:gridCol w="645347">
                  <a:extLst>
                    <a:ext uri="{9D8B030D-6E8A-4147-A177-3AD203B41FA5}">
                      <a16:colId xmlns:a16="http://schemas.microsoft.com/office/drawing/2014/main" val="133494924"/>
                    </a:ext>
                  </a:extLst>
                </a:gridCol>
                <a:gridCol w="675715">
                  <a:extLst>
                    <a:ext uri="{9D8B030D-6E8A-4147-A177-3AD203B41FA5}">
                      <a16:colId xmlns:a16="http://schemas.microsoft.com/office/drawing/2014/main" val="678559437"/>
                    </a:ext>
                  </a:extLst>
                </a:gridCol>
                <a:gridCol w="620246">
                  <a:extLst>
                    <a:ext uri="{9D8B030D-6E8A-4147-A177-3AD203B41FA5}">
                      <a16:colId xmlns:a16="http://schemas.microsoft.com/office/drawing/2014/main" val="1220939554"/>
                    </a:ext>
                  </a:extLst>
                </a:gridCol>
                <a:gridCol w="862292">
                  <a:extLst>
                    <a:ext uri="{9D8B030D-6E8A-4147-A177-3AD203B41FA5}">
                      <a16:colId xmlns:a16="http://schemas.microsoft.com/office/drawing/2014/main" val="1159511250"/>
                    </a:ext>
                  </a:extLst>
                </a:gridCol>
              </a:tblGrid>
              <a:tr h="238496">
                <a:tc>
                  <a:txBody>
                    <a:bodyPr/>
                    <a:lstStyle/>
                    <a:p>
                      <a:r>
                        <a:rPr lang="en-US" sz="900" dirty="0"/>
                        <a:t>Fund</a:t>
                      </a:r>
                    </a:p>
                  </a:txBody>
                  <a:tcPr marL="68580" marR="68580" marT="34290" marB="34290"/>
                </a:tc>
                <a:tc>
                  <a:txBody>
                    <a:bodyPr/>
                    <a:lstStyle/>
                    <a:p>
                      <a:r>
                        <a:rPr lang="en-US" sz="900" dirty="0"/>
                        <a:t>Function</a:t>
                      </a:r>
                    </a:p>
                  </a:txBody>
                  <a:tcPr marL="68580" marR="68580" marT="34290" marB="34290"/>
                </a:tc>
                <a:tc>
                  <a:txBody>
                    <a:bodyPr/>
                    <a:lstStyle/>
                    <a:p>
                      <a:r>
                        <a:rPr lang="en-US" sz="900" dirty="0"/>
                        <a:t>Object</a:t>
                      </a:r>
                    </a:p>
                  </a:txBody>
                  <a:tcPr marL="68580" marR="68580" marT="34290" marB="34290"/>
                </a:tc>
                <a:tc>
                  <a:txBody>
                    <a:bodyPr/>
                    <a:lstStyle/>
                    <a:p>
                      <a:r>
                        <a:rPr lang="en-US" sz="900" dirty="0"/>
                        <a:t>Location</a:t>
                      </a:r>
                    </a:p>
                  </a:txBody>
                  <a:tcPr marL="68580" marR="68580" marT="34290" marB="34290"/>
                </a:tc>
                <a:tc>
                  <a:txBody>
                    <a:bodyPr/>
                    <a:lstStyle/>
                    <a:p>
                      <a:r>
                        <a:rPr lang="en-US" sz="900" dirty="0"/>
                        <a:t>Project</a:t>
                      </a:r>
                    </a:p>
                  </a:txBody>
                  <a:tcPr marL="68580" marR="68580" marT="34290" marB="34290"/>
                </a:tc>
                <a:tc>
                  <a:txBody>
                    <a:bodyPr/>
                    <a:lstStyle/>
                    <a:p>
                      <a:r>
                        <a:rPr lang="en-US" sz="900" dirty="0"/>
                        <a:t>Fiscal Year</a:t>
                      </a:r>
                    </a:p>
                  </a:txBody>
                  <a:tcPr marL="68580" marR="68580" marT="34290" marB="34290"/>
                </a:tc>
                <a:extLst>
                  <a:ext uri="{0D108BD9-81ED-4DB2-BD59-A6C34878D82A}">
                    <a16:rowId xmlns:a16="http://schemas.microsoft.com/office/drawing/2014/main" val="3197162411"/>
                  </a:ext>
                </a:extLst>
              </a:tr>
              <a:tr h="278130">
                <a:tc>
                  <a:txBody>
                    <a:bodyPr/>
                    <a:lstStyle/>
                    <a:p>
                      <a:r>
                        <a:rPr lang="en-US" sz="900" dirty="0"/>
                        <a:t>110</a:t>
                      </a:r>
                    </a:p>
                  </a:txBody>
                  <a:tcPr marL="68580" marR="68580" marT="34290" marB="34290"/>
                </a:tc>
                <a:tc>
                  <a:txBody>
                    <a:bodyPr/>
                    <a:lstStyle/>
                    <a:p>
                      <a:r>
                        <a:rPr lang="en-US" sz="900" dirty="0"/>
                        <a:t>1111</a:t>
                      </a:r>
                    </a:p>
                  </a:txBody>
                  <a:tcPr marL="68580" marR="68580" marT="34290" marB="34290"/>
                </a:tc>
                <a:tc>
                  <a:txBody>
                    <a:bodyPr/>
                    <a:lstStyle/>
                    <a:p>
                      <a:r>
                        <a:rPr lang="en-US" sz="900" dirty="0"/>
                        <a:t>634302</a:t>
                      </a:r>
                    </a:p>
                  </a:txBody>
                  <a:tcPr marL="68580" marR="68580" marT="34290" marB="34290"/>
                </a:tc>
                <a:tc>
                  <a:txBody>
                    <a:bodyPr/>
                    <a:lstStyle/>
                    <a:p>
                      <a:r>
                        <a:rPr lang="en-US" sz="900" dirty="0"/>
                        <a:t>4000</a:t>
                      </a:r>
                    </a:p>
                  </a:txBody>
                  <a:tcPr marL="68580" marR="68580" marT="34290" marB="34290"/>
                </a:tc>
                <a:tc>
                  <a:txBody>
                    <a:bodyPr/>
                    <a:lstStyle/>
                    <a:p>
                      <a:r>
                        <a:rPr lang="en-US" sz="900" dirty="0"/>
                        <a:t>000000</a:t>
                      </a:r>
                    </a:p>
                  </a:txBody>
                  <a:tcPr marL="68580" marR="68580" marT="34290" marB="34290"/>
                </a:tc>
                <a:tc>
                  <a:txBody>
                    <a:bodyPr/>
                    <a:lstStyle/>
                    <a:p>
                      <a:r>
                        <a:rPr lang="en-US" sz="900" dirty="0"/>
                        <a:t>00</a:t>
                      </a:r>
                    </a:p>
                  </a:txBody>
                  <a:tcPr marL="68580" marR="68580" marT="34290" marB="34290"/>
                </a:tc>
                <a:extLst>
                  <a:ext uri="{0D108BD9-81ED-4DB2-BD59-A6C34878D82A}">
                    <a16:rowId xmlns:a16="http://schemas.microsoft.com/office/drawing/2014/main" val="3757119619"/>
                  </a:ext>
                </a:extLst>
              </a:tr>
            </a:tbl>
          </a:graphicData>
        </a:graphic>
      </p:graphicFrame>
      <p:sp>
        <p:nvSpPr>
          <p:cNvPr id="3" name="TextBox 2"/>
          <p:cNvSpPr txBox="1"/>
          <p:nvPr/>
        </p:nvSpPr>
        <p:spPr>
          <a:xfrm>
            <a:off x="1114425" y="1428750"/>
            <a:ext cx="742950" cy="557213"/>
          </a:xfrm>
          <a:prstGeom prst="rect">
            <a:avLst/>
          </a:prstGeom>
          <a:solidFill>
            <a:schemeClr val="bg1"/>
          </a:solidFill>
        </p:spPr>
        <p:txBody>
          <a:bodyPr wrap="square" rtlCol="0">
            <a:spAutoFit/>
          </a:bodyPr>
          <a:lstStyle/>
          <a:p>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5" name="Slide Number Placeholder 4"/>
          <p:cNvSpPr>
            <a:spLocks noGrp="1"/>
          </p:cNvSpPr>
          <p:nvPr>
            <p:ph type="sldNum" sz="quarter" idx="13"/>
          </p:nvPr>
        </p:nvSpPr>
        <p:spPr/>
        <p:txBody>
          <a:bodyPr/>
          <a:lstStyle/>
          <a:p>
            <a:fld id="{19B51A1E-902D-48AF-9020-955120F399B6}" type="slidenum">
              <a:rPr lang="en-US" noProof="0" smtClean="0"/>
              <a:pPr/>
              <a:t>16</a:t>
            </a:fld>
            <a:endParaRPr lang="en-US" noProof="0" dirty="0"/>
          </a:p>
        </p:txBody>
      </p:sp>
      <p:sp>
        <p:nvSpPr>
          <p:cNvPr id="9" name="TextBox 8"/>
          <p:cNvSpPr txBox="1"/>
          <p:nvPr/>
        </p:nvSpPr>
        <p:spPr>
          <a:xfrm>
            <a:off x="231241" y="1086787"/>
            <a:ext cx="1057913" cy="74950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61423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772" y="1004867"/>
            <a:ext cx="1257300" cy="641747"/>
          </a:xfrm>
          <a:prstGeom prst="rect">
            <a:avLst/>
          </a:prstGeom>
          <a:solidFill>
            <a:schemeClr val="accent2">
              <a:lumMod val="40000"/>
              <a:lumOff val="60000"/>
            </a:schemeClr>
          </a:solidFill>
        </p:spPr>
        <p:style>
          <a:lnRef idx="3">
            <a:schemeClr val="lt1"/>
          </a:lnRef>
          <a:fillRef idx="1">
            <a:schemeClr val="accent3"/>
          </a:fillRef>
          <a:effectRef idx="1">
            <a:schemeClr val="accent3"/>
          </a:effectRef>
          <a:fontRef idx="minor">
            <a:schemeClr val="lt1"/>
          </a:fontRef>
        </p:style>
        <p:txBody>
          <a:bodyPr anchor="ctr"/>
          <a:lstStyle/>
          <a:p>
            <a:pPr algn="ctr" defTabSz="685800" fontAlgn="auto">
              <a:spcBef>
                <a:spcPts val="0"/>
              </a:spcBef>
              <a:spcAft>
                <a:spcPts val="750"/>
              </a:spcAft>
              <a:defRPr/>
            </a:pPr>
            <a:r>
              <a:rPr lang="en-US" sz="1500" b="1" dirty="0">
                <a:solidFill>
                  <a:srgbClr val="000000"/>
                </a:solidFill>
                <a:latin typeface="Calibri" panose="020F0502020204030204" pitchFamily="34" charset="0"/>
                <a:ea typeface="Calibri"/>
                <a:cs typeface="Times New Roman"/>
              </a:rPr>
              <a:t>GRANT FUNDS</a:t>
            </a:r>
            <a:endParaRPr lang="en-US" sz="825" dirty="0">
              <a:solidFill>
                <a:prstClr val="white"/>
              </a:solidFill>
              <a:latin typeface="Calibri" panose="020F0502020204030204" pitchFamily="34" charset="0"/>
              <a:ea typeface="Calibri"/>
              <a:cs typeface="Times New Roman"/>
            </a:endParaRPr>
          </a:p>
        </p:txBody>
      </p:sp>
      <p:sp>
        <p:nvSpPr>
          <p:cNvPr id="35" name="Left Brace 34"/>
          <p:cNvSpPr/>
          <p:nvPr/>
        </p:nvSpPr>
        <p:spPr>
          <a:xfrm rot="5400000">
            <a:off x="4318398" y="-1745004"/>
            <a:ext cx="400051" cy="7374837"/>
          </a:xfrm>
          <a:prstGeom prst="leftBrace">
            <a:avLst>
              <a:gd name="adj1" fmla="val 243792"/>
              <a:gd name="adj2" fmla="val 50000"/>
            </a:avLst>
          </a:prstGeom>
          <a:ln/>
        </p:spPr>
        <p:style>
          <a:lnRef idx="1">
            <a:schemeClr val="accent2"/>
          </a:lnRef>
          <a:fillRef idx="0">
            <a:schemeClr val="accent2"/>
          </a:fillRef>
          <a:effectRef idx="0">
            <a:schemeClr val="accent2"/>
          </a:effectRef>
          <a:fontRef idx="minor">
            <a:schemeClr val="tx1"/>
          </a:fontRef>
        </p:style>
        <p:txBody>
          <a:bodyPr anchor="ctr"/>
          <a:lstStyle/>
          <a:p>
            <a:pPr defTabSz="685800" fontAlgn="auto">
              <a:spcBef>
                <a:spcPts val="0"/>
              </a:spcBef>
              <a:spcAft>
                <a:spcPts val="0"/>
              </a:spcAft>
              <a:defRPr/>
            </a:pPr>
            <a:endParaRPr lang="en-US" sz="1350" dirty="0">
              <a:solidFill>
                <a:prstClr val="black"/>
              </a:solidFill>
              <a:latin typeface="Calibri" panose="020F0502020204030204"/>
            </a:endParaRPr>
          </a:p>
        </p:txBody>
      </p:sp>
      <p:grpSp>
        <p:nvGrpSpPr>
          <p:cNvPr id="8" name="Group 7">
            <a:extLst>
              <a:ext uri="{FF2B5EF4-FFF2-40B4-BE49-F238E27FC236}">
                <a16:creationId xmlns:a16="http://schemas.microsoft.com/office/drawing/2014/main" id="{4876D2A5-2C65-4178-B2C1-9FCC85870D79}"/>
              </a:ext>
            </a:extLst>
          </p:cNvPr>
          <p:cNvGrpSpPr/>
          <p:nvPr/>
        </p:nvGrpSpPr>
        <p:grpSpPr>
          <a:xfrm>
            <a:off x="134403" y="2642716"/>
            <a:ext cx="2250412" cy="3208316"/>
            <a:chOff x="306663" y="2359818"/>
            <a:chExt cx="2767014" cy="4277754"/>
          </a:xfrm>
        </p:grpSpPr>
        <p:sp>
          <p:nvSpPr>
            <p:cNvPr id="22" name="Text Box 13"/>
            <p:cNvSpPr txBox="1"/>
            <p:nvPr/>
          </p:nvSpPr>
          <p:spPr>
            <a:xfrm>
              <a:off x="306664" y="2359818"/>
              <a:ext cx="2767013" cy="1231900"/>
            </a:xfrm>
            <a:prstGeom prst="rect">
              <a:avLst/>
            </a:prstGeom>
            <a:solidFill>
              <a:schemeClr val="lt1"/>
            </a:solidFill>
            <a:ln w="25400">
              <a:solidFill>
                <a:schemeClr val="accent2"/>
              </a:solidFill>
            </a:ln>
            <a:effectLst/>
          </p:spPr>
          <p:style>
            <a:lnRef idx="0">
              <a:schemeClr val="accent1"/>
            </a:lnRef>
            <a:fillRef idx="0">
              <a:schemeClr val="accent1"/>
            </a:fillRef>
            <a:effectRef idx="0">
              <a:schemeClr val="accent1"/>
            </a:effectRef>
            <a:fontRef idx="minor">
              <a:schemeClr val="dk1"/>
            </a:fontRef>
          </p:style>
          <p:txBody>
            <a:bodyPr/>
            <a:lstStyle/>
            <a:p>
              <a:pPr defTabSz="685800" fontAlgn="auto">
                <a:lnSpc>
                  <a:spcPct val="115000"/>
                </a:lnSpc>
                <a:spcBef>
                  <a:spcPts val="0"/>
                </a:spcBef>
                <a:spcAft>
                  <a:spcPts val="750"/>
                </a:spcAft>
                <a:defRPr/>
              </a:pPr>
              <a:r>
                <a:rPr lang="en-US" sz="1200" b="1" dirty="0">
                  <a:solidFill>
                    <a:prstClr val="black"/>
                  </a:solidFill>
                  <a:latin typeface="Calibri" panose="020F0502020204030204" pitchFamily="34" charset="0"/>
                  <a:ea typeface="Calibri"/>
                  <a:cs typeface="Times New Roman"/>
                </a:rPr>
                <a:t>Purpose:</a:t>
              </a:r>
              <a:r>
                <a:rPr lang="en-US" sz="1200" dirty="0">
                  <a:solidFill>
                    <a:prstClr val="black"/>
                  </a:solidFill>
                  <a:latin typeface="Calibri" panose="020F0502020204030204" pitchFamily="34" charset="0"/>
                  <a:ea typeface="Calibri"/>
                  <a:cs typeface="Times New Roman"/>
                </a:rPr>
                <a:t> Accounts for all transactions related to regular supplemental operations.</a:t>
              </a:r>
            </a:p>
          </p:txBody>
        </p:sp>
        <p:sp>
          <p:nvSpPr>
            <p:cNvPr id="23" name="Text Box 14"/>
            <p:cNvSpPr txBox="1"/>
            <p:nvPr/>
          </p:nvSpPr>
          <p:spPr>
            <a:xfrm>
              <a:off x="306663" y="3744117"/>
              <a:ext cx="2767013" cy="2893455"/>
            </a:xfrm>
            <a:prstGeom prst="rect">
              <a:avLst/>
            </a:prstGeom>
            <a:solidFill>
              <a:schemeClr val="lt1"/>
            </a:solidFill>
            <a:ln w="25400">
              <a:solidFill>
                <a:schemeClr val="accent2"/>
              </a:solidFill>
            </a:ln>
            <a:effectLst/>
          </p:spPr>
          <p:style>
            <a:lnRef idx="0">
              <a:schemeClr val="accent1"/>
            </a:lnRef>
            <a:fillRef idx="0">
              <a:schemeClr val="accent1"/>
            </a:fillRef>
            <a:effectRef idx="0">
              <a:schemeClr val="accent1"/>
            </a:effectRef>
            <a:fontRef idx="minor">
              <a:schemeClr val="dk1"/>
            </a:fontRef>
          </p:style>
          <p:txBody>
            <a:bodyPr/>
            <a:lstStyle/>
            <a:p>
              <a:pPr algn="ctr" defTabSz="685800" fontAlgn="auto">
                <a:lnSpc>
                  <a:spcPct val="115000"/>
                </a:lnSpc>
                <a:spcBef>
                  <a:spcPts val="0"/>
                </a:spcBef>
                <a:spcAft>
                  <a:spcPts val="0"/>
                </a:spcAft>
                <a:defRPr/>
              </a:pPr>
              <a:r>
                <a:rPr lang="en-US" sz="1500" b="1" dirty="0">
                  <a:solidFill>
                    <a:prstClr val="black"/>
                  </a:solidFill>
                  <a:latin typeface="Calibri" panose="020F0502020204030204" pitchFamily="34" charset="0"/>
                  <a:ea typeface="Calibri"/>
                  <a:cs typeface="Times New Roman"/>
                </a:rPr>
                <a:t>Example:  </a:t>
              </a:r>
            </a:p>
            <a:p>
              <a:pPr marL="128588" indent="-128588" defTabSz="685800" fontAlgn="auto">
                <a:lnSpc>
                  <a:spcPct val="115000"/>
                </a:lnSpc>
                <a:spcBef>
                  <a:spcPts val="0"/>
                </a:spcBef>
                <a:spcAft>
                  <a:spcPts val="0"/>
                </a:spcAft>
                <a:buFont typeface="Courier New" panose="02070309020205020404" pitchFamily="49" charset="0"/>
                <a:buChar char="o"/>
                <a:defRPr/>
              </a:pPr>
              <a:r>
                <a:rPr lang="en-US" sz="975" dirty="0">
                  <a:solidFill>
                    <a:prstClr val="black"/>
                  </a:solidFill>
                  <a:latin typeface="Calibri" panose="020F0502020204030204" pitchFamily="34" charset="0"/>
                  <a:ea typeface="Calibri"/>
                  <a:cs typeface="Times New Roman"/>
                </a:rPr>
                <a:t>Non-Certified Salaries &amp; Benefits </a:t>
              </a:r>
            </a:p>
            <a:p>
              <a:pPr marL="471488" lvl="1" indent="-128588" defTabSz="685800" fontAlgn="auto">
                <a:lnSpc>
                  <a:spcPct val="115000"/>
                </a:lnSpc>
                <a:spcBef>
                  <a:spcPts val="0"/>
                </a:spcBef>
                <a:spcAft>
                  <a:spcPts val="0"/>
                </a:spcAft>
                <a:buFont typeface="Courier New" panose="02070309020205020404" pitchFamily="49" charset="0"/>
                <a:buChar char="o"/>
                <a:defRPr/>
              </a:pPr>
              <a:r>
                <a:rPr lang="en-US" sz="975" dirty="0">
                  <a:solidFill>
                    <a:prstClr val="black"/>
                  </a:solidFill>
                  <a:latin typeface="Calibri" panose="020F0502020204030204" pitchFamily="34" charset="0"/>
                  <a:ea typeface="Calibri"/>
                  <a:cs typeface="Times New Roman"/>
                </a:rPr>
                <a:t>FCS, PBIS, Intervention Specialist</a:t>
              </a:r>
            </a:p>
            <a:p>
              <a:pPr marL="128588" indent="-128588" defTabSz="685800" fontAlgn="auto">
                <a:lnSpc>
                  <a:spcPct val="115000"/>
                </a:lnSpc>
                <a:spcBef>
                  <a:spcPts val="0"/>
                </a:spcBef>
                <a:spcAft>
                  <a:spcPts val="0"/>
                </a:spcAft>
                <a:buFont typeface="Courier New" panose="02070309020205020404" pitchFamily="49" charset="0"/>
                <a:buChar char="o"/>
                <a:defRPr/>
              </a:pPr>
              <a:r>
                <a:rPr lang="en-US" sz="975" dirty="0">
                  <a:solidFill>
                    <a:prstClr val="black"/>
                  </a:solidFill>
                  <a:latin typeface="Calibri" panose="020F0502020204030204" pitchFamily="34" charset="0"/>
                  <a:ea typeface="Calibri"/>
                  <a:cs typeface="Times New Roman"/>
                </a:rPr>
                <a:t>Contractual Services</a:t>
              </a:r>
            </a:p>
            <a:p>
              <a:pPr marL="471488" lvl="1" indent="-128588" defTabSz="685800" fontAlgn="auto">
                <a:lnSpc>
                  <a:spcPct val="115000"/>
                </a:lnSpc>
                <a:spcBef>
                  <a:spcPts val="0"/>
                </a:spcBef>
                <a:spcAft>
                  <a:spcPts val="0"/>
                </a:spcAft>
                <a:buFont typeface="Courier New" panose="02070309020205020404" pitchFamily="49" charset="0"/>
                <a:buChar char="o"/>
                <a:defRPr/>
              </a:pPr>
              <a:r>
                <a:rPr lang="en-US" sz="975" dirty="0">
                  <a:solidFill>
                    <a:prstClr val="black"/>
                  </a:solidFill>
                  <a:latin typeface="Calibri" panose="020F0502020204030204" pitchFamily="34" charset="0"/>
                  <a:ea typeface="Calibri"/>
                  <a:cs typeface="Times New Roman"/>
                </a:rPr>
                <a:t>PD for teachers (631201)</a:t>
              </a:r>
            </a:p>
            <a:p>
              <a:pPr marL="471488" lvl="1" indent="-128588" defTabSz="685800" fontAlgn="auto">
                <a:lnSpc>
                  <a:spcPct val="115000"/>
                </a:lnSpc>
                <a:spcBef>
                  <a:spcPts val="0"/>
                </a:spcBef>
                <a:spcAft>
                  <a:spcPts val="0"/>
                </a:spcAft>
                <a:buFont typeface="Courier New" panose="02070309020205020404" pitchFamily="49" charset="0"/>
                <a:buChar char="o"/>
                <a:defRPr/>
              </a:pPr>
              <a:r>
                <a:rPr lang="en-US" sz="975" dirty="0">
                  <a:solidFill>
                    <a:prstClr val="black"/>
                  </a:solidFill>
                  <a:latin typeface="Calibri" panose="020F0502020204030204" pitchFamily="34" charset="0"/>
                  <a:ea typeface="Calibri"/>
                  <a:cs typeface="Times New Roman"/>
                </a:rPr>
                <a:t>Transportation (634201)</a:t>
              </a:r>
            </a:p>
            <a:p>
              <a:pPr marL="128588" indent="-128588" defTabSz="685800" fontAlgn="auto">
                <a:lnSpc>
                  <a:spcPct val="115000"/>
                </a:lnSpc>
                <a:spcBef>
                  <a:spcPts val="0"/>
                </a:spcBef>
                <a:spcAft>
                  <a:spcPts val="0"/>
                </a:spcAft>
                <a:buFont typeface="Courier New" panose="02070309020205020404" pitchFamily="49" charset="0"/>
                <a:buChar char="o"/>
                <a:defRPr/>
              </a:pPr>
              <a:r>
                <a:rPr lang="en-US" sz="975" dirty="0">
                  <a:solidFill>
                    <a:prstClr val="black"/>
                  </a:solidFill>
                  <a:latin typeface="Calibri" panose="020F0502020204030204" pitchFamily="34" charset="0"/>
                  <a:ea typeface="Calibri"/>
                  <a:cs typeface="Times New Roman"/>
                </a:rPr>
                <a:t>Supplies &amp; Materials  </a:t>
              </a:r>
            </a:p>
            <a:p>
              <a:pPr marL="471488" lvl="1" indent="-128588" defTabSz="685800" fontAlgn="auto">
                <a:lnSpc>
                  <a:spcPct val="115000"/>
                </a:lnSpc>
                <a:spcBef>
                  <a:spcPts val="0"/>
                </a:spcBef>
                <a:spcAft>
                  <a:spcPts val="0"/>
                </a:spcAft>
                <a:buFont typeface="Courier New" panose="02070309020205020404" pitchFamily="49" charset="0"/>
                <a:buChar char="o"/>
                <a:defRPr/>
              </a:pPr>
              <a:r>
                <a:rPr lang="en-US" sz="975" dirty="0">
                  <a:solidFill>
                    <a:prstClr val="black"/>
                  </a:solidFill>
                  <a:latin typeface="Calibri" panose="020F0502020204030204" pitchFamily="34" charset="0"/>
                  <a:ea typeface="Calibri"/>
                  <a:cs typeface="Times New Roman"/>
                </a:rPr>
                <a:t>General Supplies (641101), Computers less than 1K  </a:t>
              </a:r>
              <a:r>
                <a:rPr lang="en-US" sz="975" b="1" dirty="0">
                  <a:solidFill>
                    <a:prstClr val="black"/>
                  </a:solidFill>
                  <a:latin typeface="Calibri" panose="020F0502020204030204" pitchFamily="34" charset="0"/>
                  <a:ea typeface="Calibri"/>
                  <a:cs typeface="Times New Roman"/>
                </a:rPr>
                <a:t>per item </a:t>
              </a:r>
              <a:r>
                <a:rPr lang="en-US" sz="975" dirty="0">
                  <a:solidFill>
                    <a:prstClr val="black"/>
                  </a:solidFill>
                  <a:latin typeface="Calibri" panose="020F0502020204030204" pitchFamily="34" charset="0"/>
                  <a:ea typeface="Calibri"/>
                  <a:cs typeface="Times New Roman"/>
                </a:rPr>
                <a:t>(641201) Software Licenses less than 5K (641202)</a:t>
              </a:r>
            </a:p>
          </p:txBody>
        </p:sp>
      </p:grpSp>
      <p:grpSp>
        <p:nvGrpSpPr>
          <p:cNvPr id="5" name="Group 4">
            <a:extLst>
              <a:ext uri="{FF2B5EF4-FFF2-40B4-BE49-F238E27FC236}">
                <a16:creationId xmlns:a16="http://schemas.microsoft.com/office/drawing/2014/main" id="{4EB0051E-4636-488A-B1CA-1D762E1D7A6D}"/>
              </a:ext>
            </a:extLst>
          </p:cNvPr>
          <p:cNvGrpSpPr/>
          <p:nvPr/>
        </p:nvGrpSpPr>
        <p:grpSpPr>
          <a:xfrm>
            <a:off x="3480790" y="2642718"/>
            <a:ext cx="2250415" cy="3208315"/>
            <a:chOff x="4664072" y="2602199"/>
            <a:chExt cx="2719390" cy="3798602"/>
          </a:xfrm>
        </p:grpSpPr>
        <p:sp>
          <p:nvSpPr>
            <p:cNvPr id="25" name="Text Box 15"/>
            <p:cNvSpPr txBox="1"/>
            <p:nvPr/>
          </p:nvSpPr>
          <p:spPr>
            <a:xfrm>
              <a:off x="4664072" y="2602199"/>
              <a:ext cx="2719388" cy="1093915"/>
            </a:xfrm>
            <a:prstGeom prst="rect">
              <a:avLst/>
            </a:prstGeom>
            <a:solidFill>
              <a:schemeClr val="lt1"/>
            </a:solidFill>
            <a:ln w="25400">
              <a:solidFill>
                <a:schemeClr val="accent2"/>
              </a:solidFill>
            </a:ln>
            <a:effectLst/>
          </p:spPr>
          <p:style>
            <a:lnRef idx="0">
              <a:schemeClr val="accent1"/>
            </a:lnRef>
            <a:fillRef idx="0">
              <a:schemeClr val="accent1"/>
            </a:fillRef>
            <a:effectRef idx="0">
              <a:schemeClr val="accent1"/>
            </a:effectRef>
            <a:fontRef idx="minor">
              <a:schemeClr val="dk1"/>
            </a:fontRef>
          </p:style>
          <p:txBody>
            <a:bodyPr/>
            <a:lstStyle/>
            <a:p>
              <a:pPr defTabSz="685800" fontAlgn="auto">
                <a:lnSpc>
                  <a:spcPct val="115000"/>
                </a:lnSpc>
                <a:spcBef>
                  <a:spcPts val="0"/>
                </a:spcBef>
                <a:spcAft>
                  <a:spcPts val="750"/>
                </a:spcAft>
                <a:defRPr/>
              </a:pPr>
              <a:r>
                <a:rPr lang="en-US" sz="1200" b="1" dirty="0">
                  <a:solidFill>
                    <a:prstClr val="black"/>
                  </a:solidFill>
                  <a:latin typeface="Calibri" panose="020F0502020204030204" pitchFamily="34" charset="0"/>
                  <a:ea typeface="Calibri"/>
                  <a:cs typeface="Times New Roman"/>
                </a:rPr>
                <a:t>Purpose:</a:t>
              </a:r>
              <a:r>
                <a:rPr lang="en-US" sz="1200" dirty="0">
                  <a:solidFill>
                    <a:prstClr val="black"/>
                  </a:solidFill>
                  <a:latin typeface="Calibri" panose="020F0502020204030204" pitchFamily="34" charset="0"/>
                  <a:ea typeface="Calibri"/>
                  <a:cs typeface="Times New Roman"/>
                </a:rPr>
                <a:t> Accounts for all transactions  for salaries &amp; benefits for teachers &amp; and other certified staff. </a:t>
              </a:r>
            </a:p>
          </p:txBody>
        </p:sp>
        <p:sp>
          <p:nvSpPr>
            <p:cNvPr id="32" name="Text Box 16"/>
            <p:cNvSpPr txBox="1"/>
            <p:nvPr/>
          </p:nvSpPr>
          <p:spPr>
            <a:xfrm>
              <a:off x="4664074" y="3831443"/>
              <a:ext cx="2719388" cy="2569358"/>
            </a:xfrm>
            <a:prstGeom prst="rect">
              <a:avLst/>
            </a:prstGeom>
            <a:solidFill>
              <a:schemeClr val="lt1"/>
            </a:solidFill>
            <a:ln w="25400">
              <a:solidFill>
                <a:schemeClr val="accent2"/>
              </a:solidFill>
            </a:ln>
            <a:effectLst/>
          </p:spPr>
          <p:style>
            <a:lnRef idx="0">
              <a:schemeClr val="accent1"/>
            </a:lnRef>
            <a:fillRef idx="0">
              <a:schemeClr val="accent1"/>
            </a:fillRef>
            <a:effectRef idx="0">
              <a:schemeClr val="accent1"/>
            </a:effectRef>
            <a:fontRef idx="minor">
              <a:schemeClr val="dk1"/>
            </a:fontRef>
          </p:style>
          <p:txBody>
            <a:bodyPr/>
            <a:lstStyle/>
            <a:p>
              <a:pPr algn="ctr" defTabSz="685800" fontAlgn="auto">
                <a:lnSpc>
                  <a:spcPct val="115000"/>
                </a:lnSpc>
                <a:spcBef>
                  <a:spcPts val="0"/>
                </a:spcBef>
                <a:spcAft>
                  <a:spcPts val="750"/>
                </a:spcAft>
                <a:defRPr/>
              </a:pPr>
              <a:r>
                <a:rPr lang="en-US" sz="1500" b="1" dirty="0">
                  <a:solidFill>
                    <a:prstClr val="black"/>
                  </a:solidFill>
                  <a:latin typeface="Calibri" panose="020F0502020204030204" pitchFamily="34" charset="0"/>
                  <a:ea typeface="Calibri"/>
                  <a:cs typeface="Times New Roman"/>
                </a:rPr>
                <a:t>Example:</a:t>
              </a:r>
              <a:r>
                <a:rPr lang="en-US" sz="1500" dirty="0">
                  <a:solidFill>
                    <a:prstClr val="black"/>
                  </a:solidFill>
                  <a:latin typeface="Calibri" panose="020F0502020204030204" pitchFamily="34" charset="0"/>
                  <a:ea typeface="Calibri"/>
                  <a:cs typeface="Times New Roman"/>
                </a:rPr>
                <a:t>  </a:t>
              </a:r>
            </a:p>
            <a:p>
              <a:pPr marL="128588" indent="-128588" defTabSz="685800" fontAlgn="auto">
                <a:lnSpc>
                  <a:spcPct val="115000"/>
                </a:lnSpc>
                <a:spcBef>
                  <a:spcPts val="0"/>
                </a:spcBef>
                <a:spcAft>
                  <a:spcPts val="0"/>
                </a:spcAft>
                <a:buFont typeface="Courier New" panose="02070309020205020404" pitchFamily="49" charset="0"/>
                <a:buChar char="o"/>
                <a:defRPr/>
              </a:pPr>
              <a:r>
                <a:rPr lang="en-US" sz="1200" dirty="0">
                  <a:solidFill>
                    <a:prstClr val="black"/>
                  </a:solidFill>
                  <a:latin typeface="Calibri" panose="020F0502020204030204" pitchFamily="34" charset="0"/>
                  <a:ea typeface="Calibri"/>
                  <a:cs typeface="Times New Roman"/>
                </a:rPr>
                <a:t>Certified Salaries &amp; Benefits – Teachers</a:t>
              </a:r>
            </a:p>
            <a:p>
              <a:pPr marL="471488" lvl="1" indent="-128588" defTabSz="685800" fontAlgn="auto">
                <a:lnSpc>
                  <a:spcPct val="115000"/>
                </a:lnSpc>
                <a:spcBef>
                  <a:spcPts val="0"/>
                </a:spcBef>
                <a:spcAft>
                  <a:spcPts val="0"/>
                </a:spcAft>
                <a:buFont typeface="Courier New" panose="02070309020205020404" pitchFamily="49" charset="0"/>
                <a:buChar char="o"/>
                <a:defRPr/>
              </a:pPr>
              <a:r>
                <a:rPr lang="en-US" sz="1200" dirty="0">
                  <a:solidFill>
                    <a:prstClr val="black"/>
                  </a:solidFill>
                  <a:latin typeface="Calibri" panose="020F0502020204030204" pitchFamily="34" charset="0"/>
                  <a:ea typeface="Calibri"/>
                  <a:cs typeface="Times New Roman"/>
                </a:rPr>
                <a:t>AICs, Supplemental Math or Reading Teachers</a:t>
              </a:r>
            </a:p>
            <a:p>
              <a:pPr marL="128588" indent="-128588" defTabSz="685800" fontAlgn="auto">
                <a:lnSpc>
                  <a:spcPct val="115000"/>
                </a:lnSpc>
                <a:spcBef>
                  <a:spcPts val="0"/>
                </a:spcBef>
                <a:spcAft>
                  <a:spcPts val="0"/>
                </a:spcAft>
                <a:buFont typeface="Courier New" panose="02070309020205020404" pitchFamily="49" charset="0"/>
                <a:buChar char="o"/>
                <a:defRPr/>
              </a:pPr>
              <a:r>
                <a:rPr lang="en-US" sz="1200" dirty="0">
                  <a:solidFill>
                    <a:prstClr val="black"/>
                  </a:solidFill>
                  <a:latin typeface="Calibri" panose="020F0502020204030204" pitchFamily="34" charset="0"/>
                  <a:ea typeface="Calibri"/>
                  <a:cs typeface="Times New Roman"/>
                </a:rPr>
                <a:t>Extra Service for Teachers for Extended Day and Tutoring (613101), or Professional Development (613102).</a:t>
              </a:r>
            </a:p>
          </p:txBody>
        </p:sp>
      </p:grpSp>
      <p:sp>
        <p:nvSpPr>
          <p:cNvPr id="29" name="Rectangle 28"/>
          <p:cNvSpPr/>
          <p:nvPr/>
        </p:nvSpPr>
        <p:spPr>
          <a:xfrm>
            <a:off x="6731587" y="2117778"/>
            <a:ext cx="2250413" cy="419101"/>
          </a:xfrm>
          <a:prstGeom prst="rect">
            <a:avLst/>
          </a:prstGeom>
          <a:solidFill>
            <a:schemeClr val="accent2">
              <a:lumMod val="40000"/>
              <a:lumOff val="60000"/>
            </a:schemeClr>
          </a:solidFill>
        </p:spPr>
        <p:style>
          <a:lnRef idx="3">
            <a:schemeClr val="lt1"/>
          </a:lnRef>
          <a:fillRef idx="1">
            <a:schemeClr val="accent3"/>
          </a:fillRef>
          <a:effectRef idx="1">
            <a:schemeClr val="accent3"/>
          </a:effectRef>
          <a:fontRef idx="minor">
            <a:schemeClr val="lt1"/>
          </a:fontRef>
        </p:style>
        <p:txBody>
          <a:bodyPr anchor="ctr"/>
          <a:lstStyle/>
          <a:p>
            <a:pPr algn="ctr" defTabSz="685800" fontAlgn="auto">
              <a:lnSpc>
                <a:spcPct val="115000"/>
              </a:lnSpc>
              <a:spcBef>
                <a:spcPts val="0"/>
              </a:spcBef>
              <a:spcAft>
                <a:spcPts val="750"/>
              </a:spcAft>
              <a:defRPr/>
            </a:pPr>
            <a:r>
              <a:rPr lang="en-US" sz="1200" b="1" dirty="0">
                <a:solidFill>
                  <a:srgbClr val="000000"/>
                </a:solidFill>
                <a:latin typeface="Calibri" panose="020F0502020204030204" pitchFamily="34" charset="0"/>
                <a:ea typeface="Calibri"/>
                <a:cs typeface="Times New Roman"/>
              </a:rPr>
              <a:t>Capital Funds                                         440, 450, 460</a:t>
            </a:r>
            <a:endParaRPr lang="en-US" sz="1200" dirty="0">
              <a:solidFill>
                <a:prstClr val="white"/>
              </a:solidFill>
              <a:latin typeface="Calibri" panose="020F0502020204030204" pitchFamily="34" charset="0"/>
              <a:ea typeface="Calibri"/>
              <a:cs typeface="Times New Roman"/>
            </a:endParaRPr>
          </a:p>
        </p:txBody>
      </p:sp>
      <p:grpSp>
        <p:nvGrpSpPr>
          <p:cNvPr id="9" name="Group 8">
            <a:extLst>
              <a:ext uri="{FF2B5EF4-FFF2-40B4-BE49-F238E27FC236}">
                <a16:creationId xmlns:a16="http://schemas.microsoft.com/office/drawing/2014/main" id="{A0B82BF3-4331-43C2-BA38-22406FCB38D8}"/>
              </a:ext>
            </a:extLst>
          </p:cNvPr>
          <p:cNvGrpSpPr/>
          <p:nvPr/>
        </p:nvGrpSpPr>
        <p:grpSpPr>
          <a:xfrm>
            <a:off x="6731586" y="2642717"/>
            <a:ext cx="2250414" cy="3208316"/>
            <a:chOff x="8865703" y="2813217"/>
            <a:chExt cx="3000552" cy="4277755"/>
          </a:xfrm>
        </p:grpSpPr>
        <p:sp>
          <p:nvSpPr>
            <p:cNvPr id="30" name="Text Box 15"/>
            <p:cNvSpPr txBox="1"/>
            <p:nvPr/>
          </p:nvSpPr>
          <p:spPr>
            <a:xfrm>
              <a:off x="8865703" y="2813217"/>
              <a:ext cx="3000551" cy="1231900"/>
            </a:xfrm>
            <a:prstGeom prst="rect">
              <a:avLst/>
            </a:prstGeom>
            <a:solidFill>
              <a:schemeClr val="lt1"/>
            </a:solidFill>
            <a:ln w="25400">
              <a:solidFill>
                <a:schemeClr val="accent2"/>
              </a:solidFill>
            </a:ln>
            <a:effectLst/>
          </p:spPr>
          <p:style>
            <a:lnRef idx="0">
              <a:schemeClr val="accent1"/>
            </a:lnRef>
            <a:fillRef idx="0">
              <a:schemeClr val="accent1"/>
            </a:fillRef>
            <a:effectRef idx="0">
              <a:schemeClr val="accent1"/>
            </a:effectRef>
            <a:fontRef idx="minor">
              <a:schemeClr val="dk1"/>
            </a:fontRef>
          </p:style>
          <p:txBody>
            <a:bodyPr/>
            <a:lstStyle/>
            <a:p>
              <a:pPr defTabSz="685800" fontAlgn="auto">
                <a:lnSpc>
                  <a:spcPct val="115000"/>
                </a:lnSpc>
                <a:spcBef>
                  <a:spcPts val="0"/>
                </a:spcBef>
                <a:spcAft>
                  <a:spcPts val="750"/>
                </a:spcAft>
                <a:defRPr/>
              </a:pPr>
              <a:r>
                <a:rPr lang="en-US" sz="1200" b="1" dirty="0">
                  <a:solidFill>
                    <a:prstClr val="black"/>
                  </a:solidFill>
                  <a:latin typeface="Calibri" panose="020F0502020204030204" pitchFamily="34" charset="0"/>
                  <a:ea typeface="Calibri"/>
                  <a:cs typeface="Times New Roman"/>
                </a:rPr>
                <a:t>Purpose: :</a:t>
              </a:r>
              <a:r>
                <a:rPr lang="en-US" sz="1200" dirty="0">
                  <a:solidFill>
                    <a:prstClr val="black"/>
                  </a:solidFill>
                  <a:latin typeface="Calibri" panose="020F0502020204030204" pitchFamily="34" charset="0"/>
                  <a:ea typeface="Calibri"/>
                  <a:cs typeface="Times New Roman"/>
                </a:rPr>
                <a:t> Accounts for all transactions related to purchased services at the capital threshold amount.</a:t>
              </a:r>
            </a:p>
            <a:p>
              <a:pPr defTabSz="685800" fontAlgn="auto">
                <a:lnSpc>
                  <a:spcPct val="115000"/>
                </a:lnSpc>
                <a:spcBef>
                  <a:spcPts val="0"/>
                </a:spcBef>
                <a:spcAft>
                  <a:spcPts val="750"/>
                </a:spcAft>
                <a:defRPr/>
              </a:pPr>
              <a:endParaRPr lang="en-US" sz="1200" dirty="0">
                <a:solidFill>
                  <a:prstClr val="black"/>
                </a:solidFill>
                <a:latin typeface="Calibri" panose="020F0502020204030204"/>
                <a:ea typeface="Calibri"/>
                <a:cs typeface="Times New Roman"/>
              </a:endParaRPr>
            </a:p>
          </p:txBody>
        </p:sp>
        <p:sp>
          <p:nvSpPr>
            <p:cNvPr id="42" name="Text Box 16"/>
            <p:cNvSpPr txBox="1"/>
            <p:nvPr/>
          </p:nvSpPr>
          <p:spPr>
            <a:xfrm>
              <a:off x="8865704" y="4197516"/>
              <a:ext cx="3000551" cy="2893456"/>
            </a:xfrm>
            <a:prstGeom prst="rect">
              <a:avLst/>
            </a:prstGeom>
            <a:solidFill>
              <a:schemeClr val="lt1"/>
            </a:solidFill>
            <a:ln w="25400">
              <a:solidFill>
                <a:schemeClr val="accent2"/>
              </a:solidFill>
            </a:ln>
            <a:effectLst/>
          </p:spPr>
          <p:style>
            <a:lnRef idx="0">
              <a:schemeClr val="accent1"/>
            </a:lnRef>
            <a:fillRef idx="0">
              <a:schemeClr val="accent1"/>
            </a:fillRef>
            <a:effectRef idx="0">
              <a:schemeClr val="accent1"/>
            </a:effectRef>
            <a:fontRef idx="minor">
              <a:schemeClr val="dk1"/>
            </a:fontRef>
          </p:style>
          <p:txBody>
            <a:bodyPr/>
            <a:lstStyle/>
            <a:p>
              <a:pPr algn="ctr" defTabSz="685800" fontAlgn="auto">
                <a:spcBef>
                  <a:spcPts val="0"/>
                </a:spcBef>
                <a:spcAft>
                  <a:spcPts val="750"/>
                </a:spcAft>
                <a:defRPr/>
              </a:pPr>
              <a:r>
                <a:rPr lang="en-US" sz="1500" b="1" dirty="0">
                  <a:solidFill>
                    <a:prstClr val="black"/>
                  </a:solidFill>
                  <a:latin typeface="Calibri" panose="020F0502020204030204" pitchFamily="34" charset="0"/>
                  <a:ea typeface="Calibri"/>
                  <a:cs typeface="Times New Roman"/>
                </a:rPr>
                <a:t>Example:</a:t>
              </a:r>
              <a:endParaRPr lang="en-US" sz="1200" dirty="0">
                <a:solidFill>
                  <a:prstClr val="black"/>
                </a:solidFill>
                <a:latin typeface="Calibri" panose="020F0502020204030204" pitchFamily="34" charset="0"/>
                <a:ea typeface="Calibri"/>
                <a:cs typeface="Times New Roman"/>
              </a:endParaRPr>
            </a:p>
            <a:p>
              <a:pPr marL="128588" indent="-128588" defTabSz="685800" fontAlgn="auto">
                <a:spcBef>
                  <a:spcPts val="0"/>
                </a:spcBef>
                <a:spcAft>
                  <a:spcPts val="0"/>
                </a:spcAft>
                <a:buFont typeface="Courier New" panose="02070309020205020404" pitchFamily="49" charset="0"/>
                <a:buChar char="o"/>
                <a:defRPr/>
              </a:pPr>
              <a:r>
                <a:rPr lang="en-US" sz="1200" dirty="0">
                  <a:solidFill>
                    <a:prstClr val="black"/>
                  </a:solidFill>
                  <a:latin typeface="Calibri" panose="020F0502020204030204" pitchFamily="34" charset="0"/>
                  <a:ea typeface="Calibri"/>
                  <a:cs typeface="Times New Roman"/>
                </a:rPr>
                <a:t>Classroom Equipment (654301)</a:t>
              </a:r>
            </a:p>
            <a:p>
              <a:pPr marL="471488" lvl="1" indent="-128588" defTabSz="685800" fontAlgn="auto">
                <a:spcBef>
                  <a:spcPts val="0"/>
                </a:spcBef>
                <a:spcAft>
                  <a:spcPts val="0"/>
                </a:spcAft>
                <a:buFont typeface="Courier New" panose="02070309020205020404" pitchFamily="49" charset="0"/>
                <a:buChar char="o"/>
                <a:defRPr/>
              </a:pPr>
              <a:r>
                <a:rPr lang="en-US" sz="1200" dirty="0">
                  <a:solidFill>
                    <a:prstClr val="black"/>
                  </a:solidFill>
                  <a:latin typeface="Calibri" panose="020F0502020204030204" pitchFamily="34" charset="0"/>
                  <a:ea typeface="Calibri"/>
                  <a:cs typeface="Times New Roman"/>
                </a:rPr>
                <a:t>Items that are more than $1,000 </a:t>
              </a:r>
              <a:r>
                <a:rPr lang="en-US" sz="1200" b="1" dirty="0">
                  <a:solidFill>
                    <a:prstClr val="black"/>
                  </a:solidFill>
                  <a:latin typeface="Calibri" panose="020F0502020204030204" pitchFamily="34" charset="0"/>
                  <a:ea typeface="Calibri"/>
                  <a:cs typeface="Times New Roman"/>
                </a:rPr>
                <a:t>per Item</a:t>
              </a:r>
            </a:p>
            <a:p>
              <a:pPr marL="342900" lvl="1" defTabSz="685800" fontAlgn="auto">
                <a:spcBef>
                  <a:spcPts val="0"/>
                </a:spcBef>
                <a:spcAft>
                  <a:spcPts val="0"/>
                </a:spcAft>
                <a:defRPr/>
              </a:pPr>
              <a:r>
                <a:rPr lang="en-US" sz="1200" b="1" dirty="0">
                  <a:solidFill>
                    <a:prstClr val="black"/>
                  </a:solidFill>
                  <a:latin typeface="Calibri" panose="020F0502020204030204" pitchFamily="34" charset="0"/>
                  <a:ea typeface="Calibri"/>
                  <a:cs typeface="Times New Roman"/>
                </a:rPr>
                <a:t>(</a:t>
              </a:r>
              <a:r>
                <a:rPr lang="en-US" sz="1200" dirty="0">
                  <a:solidFill>
                    <a:prstClr val="black"/>
                  </a:solidFill>
                  <a:latin typeface="Calibri" panose="020F0502020204030204" pitchFamily="34" charset="0"/>
                  <a:ea typeface="Calibri"/>
                  <a:cs typeface="Times New Roman"/>
                </a:rPr>
                <a:t>Examples, are iPad Carts, Smart Boards, Promethean Boards)</a:t>
              </a:r>
            </a:p>
            <a:p>
              <a:pPr marL="557213" lvl="1" indent="-214313" defTabSz="685800" fontAlgn="auto">
                <a:spcBef>
                  <a:spcPts val="0"/>
                </a:spcBef>
                <a:spcAft>
                  <a:spcPts val="0"/>
                </a:spcAft>
                <a:buFont typeface="Courier New" panose="02070309020205020404" pitchFamily="49" charset="0"/>
                <a:buChar char="o"/>
                <a:defRPr/>
              </a:pPr>
              <a:r>
                <a:rPr lang="en-US" sz="1200" dirty="0">
                  <a:solidFill>
                    <a:prstClr val="black"/>
                  </a:solidFill>
                  <a:latin typeface="Calibri" panose="020F0502020204030204" pitchFamily="34" charset="0"/>
                  <a:ea typeface="Calibri"/>
                  <a:cs typeface="Times New Roman"/>
                </a:rPr>
                <a:t>Software Licenses more than $5,000 (654401)</a:t>
              </a:r>
              <a:endParaRPr lang="en-US" sz="1200" dirty="0">
                <a:solidFill>
                  <a:prstClr val="black"/>
                </a:solidFill>
                <a:latin typeface="Calibri" panose="020F0502020204030204"/>
                <a:ea typeface="Calibri"/>
                <a:cs typeface="Times New Roman"/>
              </a:endParaRPr>
            </a:p>
            <a:p>
              <a:pPr marL="342900" lvl="1" defTabSz="685800" fontAlgn="auto">
                <a:lnSpc>
                  <a:spcPct val="115000"/>
                </a:lnSpc>
                <a:spcBef>
                  <a:spcPts val="0"/>
                </a:spcBef>
                <a:spcAft>
                  <a:spcPts val="0"/>
                </a:spcAft>
                <a:defRPr/>
              </a:pPr>
              <a:endParaRPr lang="en-US" sz="1200" dirty="0">
                <a:solidFill>
                  <a:prstClr val="black"/>
                </a:solidFill>
                <a:latin typeface="Calibri" panose="020F0502020204030204" pitchFamily="34" charset="0"/>
                <a:ea typeface="Calibri"/>
                <a:cs typeface="Times New Roman"/>
              </a:endParaRPr>
            </a:p>
            <a:p>
              <a:pPr algn="ctr" defTabSz="685800" fontAlgn="auto">
                <a:lnSpc>
                  <a:spcPct val="115000"/>
                </a:lnSpc>
                <a:spcBef>
                  <a:spcPts val="0"/>
                </a:spcBef>
                <a:spcAft>
                  <a:spcPts val="750"/>
                </a:spcAft>
                <a:defRPr/>
              </a:pPr>
              <a:r>
                <a:rPr lang="en-US" sz="1500" dirty="0">
                  <a:solidFill>
                    <a:prstClr val="black"/>
                  </a:solidFill>
                  <a:latin typeface="Calibri" panose="020F0502020204030204"/>
                  <a:ea typeface="Calibri"/>
                  <a:cs typeface="Times New Roman"/>
                </a:rPr>
                <a:t>  </a:t>
              </a:r>
            </a:p>
          </p:txBody>
        </p:sp>
      </p:grpSp>
      <p:sp>
        <p:nvSpPr>
          <p:cNvPr id="20" name="Rectangle 19">
            <a:extLst>
              <a:ext uri="{FF2B5EF4-FFF2-40B4-BE49-F238E27FC236}">
                <a16:creationId xmlns:a16="http://schemas.microsoft.com/office/drawing/2014/main" id="{49B91090-0A25-43E6-8605-95B983E9C2B5}"/>
              </a:ext>
            </a:extLst>
          </p:cNvPr>
          <p:cNvSpPr/>
          <p:nvPr/>
        </p:nvSpPr>
        <p:spPr>
          <a:xfrm>
            <a:off x="134403" y="2117778"/>
            <a:ext cx="2250412" cy="419101"/>
          </a:xfrm>
          <a:prstGeom prst="rect">
            <a:avLst/>
          </a:prstGeom>
          <a:solidFill>
            <a:schemeClr val="accent2">
              <a:lumMod val="40000"/>
              <a:lumOff val="60000"/>
            </a:schemeClr>
          </a:solidFill>
        </p:spPr>
        <p:style>
          <a:lnRef idx="3">
            <a:schemeClr val="lt1"/>
          </a:lnRef>
          <a:fillRef idx="1">
            <a:schemeClr val="accent3"/>
          </a:fillRef>
          <a:effectRef idx="1">
            <a:schemeClr val="accent3"/>
          </a:effectRef>
          <a:fontRef idx="minor">
            <a:schemeClr val="lt1"/>
          </a:fontRef>
        </p:style>
        <p:txBody>
          <a:bodyPr anchor="ctr"/>
          <a:lstStyle/>
          <a:p>
            <a:pPr algn="ctr" defTabSz="685800" fontAlgn="auto">
              <a:lnSpc>
                <a:spcPct val="115000"/>
              </a:lnSpc>
              <a:spcBef>
                <a:spcPts val="0"/>
              </a:spcBef>
              <a:spcAft>
                <a:spcPts val="750"/>
              </a:spcAft>
              <a:defRPr/>
            </a:pPr>
            <a:r>
              <a:rPr lang="en-US" sz="1200" b="1" dirty="0">
                <a:solidFill>
                  <a:srgbClr val="000000"/>
                </a:solidFill>
                <a:latin typeface="Calibri" panose="020F0502020204030204" pitchFamily="34" charset="0"/>
                <a:ea typeface="Calibri"/>
                <a:cs typeface="Times New Roman"/>
              </a:rPr>
              <a:t>Incidental Funds         140,150,160</a:t>
            </a:r>
            <a:endParaRPr lang="en-US" sz="1200" dirty="0">
              <a:solidFill>
                <a:prstClr val="white"/>
              </a:solidFill>
              <a:latin typeface="Calibri" panose="020F0502020204030204" pitchFamily="34" charset="0"/>
              <a:ea typeface="Calibri"/>
              <a:cs typeface="Times New Roman"/>
            </a:endParaRPr>
          </a:p>
        </p:txBody>
      </p:sp>
      <p:sp>
        <p:nvSpPr>
          <p:cNvPr id="21" name="Rectangle 20">
            <a:extLst>
              <a:ext uri="{FF2B5EF4-FFF2-40B4-BE49-F238E27FC236}">
                <a16:creationId xmlns:a16="http://schemas.microsoft.com/office/drawing/2014/main" id="{698A9D3C-14DE-4A99-8E36-1F7BC5E569EA}"/>
              </a:ext>
            </a:extLst>
          </p:cNvPr>
          <p:cNvSpPr/>
          <p:nvPr/>
        </p:nvSpPr>
        <p:spPr>
          <a:xfrm>
            <a:off x="3480792" y="2117778"/>
            <a:ext cx="2250412" cy="419101"/>
          </a:xfrm>
          <a:prstGeom prst="rect">
            <a:avLst/>
          </a:prstGeom>
          <a:solidFill>
            <a:schemeClr val="accent2">
              <a:lumMod val="40000"/>
              <a:lumOff val="60000"/>
            </a:schemeClr>
          </a:solidFill>
        </p:spPr>
        <p:style>
          <a:lnRef idx="3">
            <a:schemeClr val="lt1"/>
          </a:lnRef>
          <a:fillRef idx="1">
            <a:schemeClr val="accent3"/>
          </a:fillRef>
          <a:effectRef idx="1">
            <a:schemeClr val="accent3"/>
          </a:effectRef>
          <a:fontRef idx="minor">
            <a:schemeClr val="lt1"/>
          </a:fontRef>
        </p:style>
        <p:txBody>
          <a:bodyPr anchor="ctr"/>
          <a:lstStyle/>
          <a:p>
            <a:pPr algn="ctr" defTabSz="685800" fontAlgn="auto">
              <a:lnSpc>
                <a:spcPct val="115000"/>
              </a:lnSpc>
              <a:spcBef>
                <a:spcPts val="0"/>
              </a:spcBef>
              <a:spcAft>
                <a:spcPts val="750"/>
              </a:spcAft>
              <a:defRPr/>
            </a:pPr>
            <a:r>
              <a:rPr lang="en-US" sz="1200" b="1" dirty="0">
                <a:solidFill>
                  <a:srgbClr val="000000"/>
                </a:solidFill>
                <a:latin typeface="Calibri" panose="020F0502020204030204" pitchFamily="34" charset="0"/>
                <a:ea typeface="Calibri"/>
                <a:cs typeface="Times New Roman"/>
              </a:rPr>
              <a:t>Certificated Funds                          250, 260</a:t>
            </a:r>
            <a:endParaRPr lang="en-US" sz="1200" dirty="0">
              <a:solidFill>
                <a:prstClr val="white"/>
              </a:solidFill>
              <a:latin typeface="Calibri" panose="020F0502020204030204" pitchFamily="34" charset="0"/>
              <a:ea typeface="Calibri"/>
              <a:cs typeface="Times New Roman"/>
            </a:endParaRPr>
          </a:p>
        </p:txBody>
      </p:sp>
      <p:sp>
        <p:nvSpPr>
          <p:cNvPr id="16" name="Title 1">
            <a:extLst>
              <a:ext uri="{FF2B5EF4-FFF2-40B4-BE49-F238E27FC236}">
                <a16:creationId xmlns:a16="http://schemas.microsoft.com/office/drawing/2014/main" id="{319C0A14-0CBC-488C-8997-3E27C1C44AB0}"/>
              </a:ext>
            </a:extLst>
          </p:cNvPr>
          <p:cNvSpPr txBox="1">
            <a:spLocks/>
          </p:cNvSpPr>
          <p:nvPr/>
        </p:nvSpPr>
        <p:spPr bwMode="auto">
          <a:xfrm>
            <a:off x="-81280" y="259240"/>
            <a:ext cx="9144000" cy="5218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a:lstStyle>
          <a:p>
            <a:pPr algn="ctr" fontAlgn="auto">
              <a:spcAft>
                <a:spcPts val="0"/>
              </a:spcAft>
            </a:pPr>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GRANT FUNDS</a:t>
            </a:r>
          </a:p>
        </p:txBody>
      </p:sp>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13"/>
          </p:nvPr>
        </p:nvSpPr>
        <p:spPr/>
        <p:txBody>
          <a:bodyPr/>
          <a:lstStyle/>
          <a:p>
            <a:fld id="{19B51A1E-902D-48AF-9020-955120F399B6}" type="slidenum">
              <a:rPr lang="en-US" noProof="0" smtClean="0"/>
              <a:pPr/>
              <a:t>17</a:t>
            </a:fld>
            <a:endParaRPr lang="en-US" noProof="0" dirty="0"/>
          </a:p>
        </p:txBody>
      </p:sp>
    </p:spTree>
    <p:extLst>
      <p:ext uri="{BB962C8B-B14F-4D97-AF65-F5344CB8AC3E}">
        <p14:creationId xmlns:p14="http://schemas.microsoft.com/office/powerpoint/2010/main" val="2439210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DA8E-7D06-477F-B534-3F6D145E361A}"/>
              </a:ext>
            </a:extLst>
          </p:cNvPr>
          <p:cNvSpPr>
            <a:spLocks noGrp="1"/>
          </p:cNvSpPr>
          <p:nvPr>
            <p:ph type="title"/>
          </p:nvPr>
        </p:nvSpPr>
        <p:spPr>
          <a:xfrm>
            <a:off x="0" y="504751"/>
            <a:ext cx="8820000" cy="324000"/>
          </a:xfrm>
        </p:spPr>
        <p:txBody>
          <a:bodyPr/>
          <a:lstStyle/>
          <a:p>
            <a:pPr algn="ctr"/>
            <a:r>
              <a:rPr lang="en-US" sz="4400" dirty="0">
                <a:solidFill>
                  <a:srgbClr val="1B489B"/>
                </a:solidFill>
                <a:effectLst>
                  <a:outerShdw blurRad="38100" dist="38100" dir="2700000" algn="tl">
                    <a:srgbClr val="000000">
                      <a:alpha val="43137"/>
                    </a:srgbClr>
                  </a:outerShdw>
                </a:effectLst>
              </a:rPr>
              <a:t>TITLE I  - PART A, SCHOOLWIDE</a:t>
            </a:r>
          </a:p>
        </p:txBody>
      </p:sp>
      <p:sp>
        <p:nvSpPr>
          <p:cNvPr id="4" name="Content Placeholder 3">
            <a:extLst>
              <a:ext uri="{FF2B5EF4-FFF2-40B4-BE49-F238E27FC236}">
                <a16:creationId xmlns:a16="http://schemas.microsoft.com/office/drawing/2014/main" id="{CFCCE53D-1990-4BB5-A5DD-8CA9E469C19E}"/>
              </a:ext>
            </a:extLst>
          </p:cNvPr>
          <p:cNvSpPr>
            <a:spLocks noGrp="1"/>
          </p:cNvSpPr>
          <p:nvPr>
            <p:ph idx="1"/>
          </p:nvPr>
        </p:nvSpPr>
        <p:spPr>
          <a:xfrm>
            <a:off x="324000" y="1493520"/>
            <a:ext cx="8496000" cy="4697729"/>
          </a:xfrm>
        </p:spPr>
        <p:txBody>
          <a:bodyPr/>
          <a:lstStyle/>
          <a:p>
            <a:pPr marL="0" indent="0" algn="ctr">
              <a:buNone/>
            </a:pPr>
            <a:r>
              <a:rPr lang="en-US" sz="2400" dirty="0">
                <a:solidFill>
                  <a:schemeClr val="tx1"/>
                </a:solidFill>
              </a:rPr>
              <a:t>Title I-Part A funds should be used to upgrade the entire educational program in a school so that all students may benefit from the use of these funds. Activities must be a part of the schoolwide plan and support an identified academic need through the school’s comprehensive needs assessment. </a:t>
            </a:r>
          </a:p>
        </p:txBody>
      </p:sp>
      <p:pic>
        <p:nvPicPr>
          <p:cNvPr id="1026" name="Picture 2" descr="Title 1 Resources – Spring Creek Element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469" y="4145755"/>
            <a:ext cx="38100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24128" y="17550"/>
            <a:ext cx="1263606" cy="1182600"/>
          </a:xfrm>
          <a:prstGeom prst="rect">
            <a:avLst/>
          </a:prstGeom>
        </p:spPr>
      </p:pic>
      <p:sp>
        <p:nvSpPr>
          <p:cNvPr id="6" name="Slide Number Placeholder 5"/>
          <p:cNvSpPr>
            <a:spLocks noGrp="1"/>
          </p:cNvSpPr>
          <p:nvPr>
            <p:ph type="sldNum" sz="quarter" idx="33"/>
          </p:nvPr>
        </p:nvSpPr>
        <p:spPr/>
        <p:txBody>
          <a:bodyPr/>
          <a:lstStyle/>
          <a:p>
            <a:fld id="{19B51A1E-902D-48AF-9020-955120F399B6}" type="slidenum">
              <a:rPr lang="en-US" noProof="0" smtClean="0"/>
              <a:pPr/>
              <a:t>18</a:t>
            </a:fld>
            <a:endParaRPr lang="en-US" noProof="0" dirty="0"/>
          </a:p>
        </p:txBody>
      </p:sp>
    </p:spTree>
    <p:extLst>
      <p:ext uri="{BB962C8B-B14F-4D97-AF65-F5344CB8AC3E}">
        <p14:creationId xmlns:p14="http://schemas.microsoft.com/office/powerpoint/2010/main" val="3839112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9861-B2E5-404F-8268-E98AEDCACA0E}"/>
              </a:ext>
            </a:extLst>
          </p:cNvPr>
          <p:cNvSpPr>
            <a:spLocks noGrp="1"/>
          </p:cNvSpPr>
          <p:nvPr>
            <p:ph type="title"/>
          </p:nvPr>
        </p:nvSpPr>
        <p:spPr/>
        <p:txBody>
          <a:bodyPr/>
          <a:lstStyle/>
          <a:p>
            <a:r>
              <a:rPr lang="en-US" sz="4400" dirty="0">
                <a:solidFill>
                  <a:srgbClr val="1B489B"/>
                </a:solidFill>
              </a:rPr>
              <a:t>TITLE I.A : ALLOWABLE EXPENSES</a:t>
            </a:r>
          </a:p>
        </p:txBody>
      </p:sp>
      <p:sp>
        <p:nvSpPr>
          <p:cNvPr id="3" name="Content Placeholder 2">
            <a:extLst>
              <a:ext uri="{FF2B5EF4-FFF2-40B4-BE49-F238E27FC236}">
                <a16:creationId xmlns:a16="http://schemas.microsoft.com/office/drawing/2014/main" id="{C45F1127-0D80-4617-9F73-C0288A7AEA64}"/>
              </a:ext>
            </a:extLst>
          </p:cNvPr>
          <p:cNvSpPr>
            <a:spLocks noGrp="1"/>
          </p:cNvSpPr>
          <p:nvPr>
            <p:ph idx="1"/>
          </p:nvPr>
        </p:nvSpPr>
        <p:spPr>
          <a:xfrm>
            <a:off x="324000" y="1174958"/>
            <a:ext cx="8496000" cy="4809281"/>
          </a:xfrm>
        </p:spPr>
        <p:txBody>
          <a:bodyPr/>
          <a:lstStyle/>
          <a:p>
            <a:pPr>
              <a:buFont typeface="Wingdings" panose="05000000000000000000" pitchFamily="2" charset="2"/>
              <a:buChar char="q"/>
            </a:pPr>
            <a:r>
              <a:rPr lang="en-US" sz="2400" dirty="0"/>
              <a:t>Academic Support</a:t>
            </a:r>
          </a:p>
          <a:p>
            <a:pPr lvl="1">
              <a:buFont typeface="Wingdings" panose="05000000000000000000" pitchFamily="2" charset="2"/>
              <a:buChar char="q"/>
            </a:pPr>
            <a:r>
              <a:rPr lang="en-US" sz="2400" dirty="0"/>
              <a:t>Before, After, and Saturday School Tutoring</a:t>
            </a:r>
          </a:p>
          <a:p>
            <a:pPr lvl="1">
              <a:buFont typeface="Wingdings" panose="05000000000000000000" pitchFamily="2" charset="2"/>
              <a:buChar char="q"/>
            </a:pPr>
            <a:r>
              <a:rPr lang="en-US" sz="2400" dirty="0"/>
              <a:t>Credit recovery, academic acceleration, and courses that lead to diploma</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Materials, Supplies, and Equipment </a:t>
            </a:r>
          </a:p>
          <a:p>
            <a:pPr lvl="1">
              <a:buFont typeface="Wingdings" panose="05000000000000000000" pitchFamily="2" charset="2"/>
              <a:buChar char="q"/>
            </a:pPr>
            <a:r>
              <a:rPr lang="en-US" sz="2400" dirty="0"/>
              <a:t>Computer-aided instruction software </a:t>
            </a:r>
          </a:p>
          <a:p>
            <a:pPr lvl="1">
              <a:buFont typeface="Wingdings" panose="05000000000000000000" pitchFamily="2" charset="2"/>
              <a:buChar char="q"/>
            </a:pPr>
            <a:r>
              <a:rPr lang="en-US" sz="2400" dirty="0"/>
              <a:t>Supplemental instructional materials, </a:t>
            </a:r>
          </a:p>
          <a:p>
            <a:pPr lvl="1">
              <a:buFont typeface="Wingdings" panose="05000000000000000000" pitchFamily="2" charset="2"/>
              <a:buChar char="q"/>
            </a:pPr>
            <a:r>
              <a:rPr lang="en-US" sz="2400" dirty="0"/>
              <a:t>Technology Items (iPads, Laptops, Desktops)</a:t>
            </a:r>
          </a:p>
          <a:p>
            <a:pPr lvl="1">
              <a:buFont typeface="Wingdings" panose="05000000000000000000" pitchFamily="2" charset="2"/>
              <a:buChar char="q"/>
            </a:pPr>
            <a:r>
              <a:rPr lang="en-US" sz="2400" dirty="0"/>
              <a:t>Software for supplemental instruction </a:t>
            </a:r>
          </a:p>
          <a:p>
            <a:pPr lvl="1">
              <a:buFont typeface="Wingdings" panose="05000000000000000000" pitchFamily="2" charset="2"/>
              <a:buChar char="q"/>
            </a:pPr>
            <a:r>
              <a:rPr lang="en-US" sz="2400" dirty="0"/>
              <a:t>Periodicals</a:t>
            </a:r>
          </a:p>
          <a:p>
            <a:pPr lvl="1">
              <a:buFont typeface="Wingdings" panose="05000000000000000000" pitchFamily="2" charset="2"/>
              <a:buChar char="q"/>
            </a:pPr>
            <a:r>
              <a:rPr lang="en-US" sz="2400" dirty="0"/>
              <a:t>Online subscriptions</a:t>
            </a:r>
          </a:p>
        </p:txBody>
      </p:sp>
      <p:pic>
        <p:nvPicPr>
          <p:cNvPr id="6" name="Picture 5" descr="A picture containing drawing&#10;&#10;Description automatically generated">
            <a:extLst>
              <a:ext uri="{FF2B5EF4-FFF2-40B4-BE49-F238E27FC236}">
                <a16:creationId xmlns:a16="http://schemas.microsoft.com/office/drawing/2014/main" id="{0DC295EB-43C0-4B0A-BD6C-15C51AC11836}"/>
              </a:ext>
            </a:extLst>
          </p:cNvPr>
          <p:cNvPicPr>
            <a:picLocks noChangeAspect="1"/>
          </p:cNvPicPr>
          <p:nvPr/>
        </p:nvPicPr>
        <p:blipFill>
          <a:blip r:embed="rId2"/>
          <a:stretch>
            <a:fillRect/>
          </a:stretch>
        </p:blipFill>
        <p:spPr>
          <a:xfrm>
            <a:off x="7206917" y="3057525"/>
            <a:ext cx="1221581" cy="244316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7" name="Slide Number Placeholder 6"/>
          <p:cNvSpPr>
            <a:spLocks noGrp="1"/>
          </p:cNvSpPr>
          <p:nvPr>
            <p:ph type="sldNum" sz="quarter" idx="33"/>
          </p:nvPr>
        </p:nvSpPr>
        <p:spPr/>
        <p:txBody>
          <a:bodyPr/>
          <a:lstStyle/>
          <a:p>
            <a:fld id="{19B51A1E-902D-48AF-9020-955120F399B6}" type="slidenum">
              <a:rPr lang="en-US" noProof="0" smtClean="0"/>
              <a:pPr/>
              <a:t>19</a:t>
            </a:fld>
            <a:endParaRPr lang="en-US" noProof="0" dirty="0"/>
          </a:p>
        </p:txBody>
      </p:sp>
    </p:spTree>
    <p:extLst>
      <p:ext uri="{BB962C8B-B14F-4D97-AF65-F5344CB8AC3E}">
        <p14:creationId xmlns:p14="http://schemas.microsoft.com/office/powerpoint/2010/main" val="422481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535236" y="337914"/>
            <a:ext cx="6734320" cy="726141"/>
          </a:xfrm>
        </p:spPr>
        <p:txBody>
          <a:bodyPr/>
          <a:lstStyle/>
          <a:p>
            <a:r>
              <a:rPr lang="en-US" sz="4400" dirty="0">
                <a:solidFill>
                  <a:srgbClr val="1B489B"/>
                </a:solidFill>
              </a:rPr>
              <a:t>AGENDA</a:t>
            </a:r>
          </a:p>
        </p:txBody>
      </p:sp>
      <p:sp>
        <p:nvSpPr>
          <p:cNvPr id="6" name="Content Placeholder 1"/>
          <p:cNvSpPr txBox="1">
            <a:spLocks/>
          </p:cNvSpPr>
          <p:nvPr/>
        </p:nvSpPr>
        <p:spPr bwMode="auto">
          <a:xfrm>
            <a:off x="535236" y="1215193"/>
            <a:ext cx="8157072" cy="5474151"/>
          </a:xfrm>
          <a:prstGeom prst="rect">
            <a:avLst/>
          </a:prstGeom>
          <a:noFill/>
          <a:ln>
            <a:noFill/>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a:buClrTx/>
              <a:buFont typeface="Wingdings" panose="05000000000000000000" pitchFamily="2" charset="2"/>
              <a:buChar char="q"/>
            </a:pPr>
            <a:r>
              <a:rPr lang="en-US" sz="2400" dirty="0">
                <a:latin typeface="Calibri" panose="020F0502020204030204" pitchFamily="34" charset="0"/>
                <a:cs typeface="Arial" pitchFamily="34" charset="0"/>
              </a:rPr>
              <a:t>Navigate the departments within the Finance Division</a:t>
            </a:r>
            <a:br>
              <a:rPr lang="en-US" sz="2400" dirty="0">
                <a:latin typeface="Calibri" panose="020F0502020204030204" pitchFamily="34" charset="0"/>
                <a:cs typeface="Arial" pitchFamily="34" charset="0"/>
              </a:rPr>
            </a:br>
            <a:endParaRPr lang="en-US" sz="2400" dirty="0">
              <a:latin typeface="Calibri" panose="020F0502020204030204" pitchFamily="34" charset="0"/>
              <a:cs typeface="Arial" pitchFamily="34" charset="0"/>
            </a:endParaRPr>
          </a:p>
          <a:p>
            <a:pPr>
              <a:buClrTx/>
              <a:buFont typeface="Wingdings" panose="05000000000000000000" pitchFamily="2" charset="2"/>
              <a:buChar char="q"/>
            </a:pPr>
            <a:r>
              <a:rPr lang="en-US" sz="2400" dirty="0">
                <a:latin typeface="Calibri" panose="020F0502020204030204" pitchFamily="34" charset="0"/>
                <a:cs typeface="Arial" pitchFamily="34" charset="0"/>
              </a:rPr>
              <a:t>Better understand the Finance Division expectations and requirements</a:t>
            </a:r>
            <a:r>
              <a:rPr lang="en-US" sz="2000" dirty="0">
                <a:latin typeface="Calibri" panose="020F0502020204030204" pitchFamily="34" charset="0"/>
                <a:cs typeface="Arial" pitchFamily="34" charset="0"/>
              </a:rPr>
              <a:t>	</a:t>
            </a:r>
            <a:br>
              <a:rPr lang="en-US" sz="2400" dirty="0">
                <a:latin typeface="Calibri" panose="020F0502020204030204" pitchFamily="34" charset="0"/>
              </a:rPr>
            </a:br>
            <a:endParaRPr lang="en-US" sz="2400" dirty="0">
              <a:latin typeface="Calibri" panose="020F0502020204030204" pitchFamily="34" charset="0"/>
            </a:endParaRPr>
          </a:p>
          <a:p>
            <a:pPr>
              <a:buClrTx/>
              <a:buFont typeface="Wingdings" panose="05000000000000000000" pitchFamily="2" charset="2"/>
              <a:buChar char="q"/>
            </a:pPr>
            <a:r>
              <a:rPr lang="en-US" sz="2400" dirty="0">
                <a:latin typeface="Calibri" panose="020F0502020204030204" pitchFamily="34" charset="0"/>
              </a:rPr>
              <a:t>Contact the appropriate employees within the Finance Division</a:t>
            </a:r>
            <a:br>
              <a:rPr lang="en-US" sz="2400" dirty="0">
                <a:latin typeface="Calibri" panose="020F0502020204030204" pitchFamily="34" charset="0"/>
              </a:rPr>
            </a:br>
            <a:endParaRPr lang="en-US" sz="2400" dirty="0">
              <a:latin typeface="Calibri" panose="020F0502020204030204" pitchFamily="34" charset="0"/>
            </a:endParaRPr>
          </a:p>
          <a:p>
            <a:pPr lvl="1"/>
            <a:endParaRPr lang="en-US" sz="2000" dirty="0">
              <a:latin typeface="Calibri" panose="020F0502020204030204" pitchFamily="34" charset="0"/>
            </a:endParaRPr>
          </a:p>
        </p:txBody>
      </p:sp>
      <p:sp>
        <p:nvSpPr>
          <p:cNvPr id="3" name="Slide Number Placeholder 2"/>
          <p:cNvSpPr>
            <a:spLocks noGrp="1"/>
          </p:cNvSpPr>
          <p:nvPr>
            <p:ph type="sldNum" sz="quarter" idx="11"/>
          </p:nvPr>
        </p:nvSpPr>
        <p:spPr/>
        <p:txBody>
          <a:bodyPr/>
          <a:lstStyle/>
          <a:p>
            <a:pPr>
              <a:defRPr/>
            </a:pPr>
            <a:fld id="{0BAF6161-1078-1549-8FF0-98DCD2F58303}" type="slidenum">
              <a:rPr lang="en-US" smtClean="0"/>
              <a:pPr>
                <a:defRPr/>
              </a:pPr>
              <a:t>2</a:t>
            </a:fld>
            <a:endParaRPr lang="en-US" dirty="0"/>
          </a:p>
        </p:txBody>
      </p:sp>
    </p:spTree>
    <p:extLst>
      <p:ext uri="{BB962C8B-B14F-4D97-AF65-F5344CB8AC3E}">
        <p14:creationId xmlns:p14="http://schemas.microsoft.com/office/powerpoint/2010/main" val="1412884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7616F-1E5B-42B9-A029-ADCF96F92C5A}"/>
              </a:ext>
            </a:extLst>
          </p:cNvPr>
          <p:cNvSpPr>
            <a:spLocks noGrp="1"/>
          </p:cNvSpPr>
          <p:nvPr>
            <p:ph type="title"/>
          </p:nvPr>
        </p:nvSpPr>
        <p:spPr>
          <a:xfrm>
            <a:off x="0" y="510690"/>
            <a:ext cx="9144000" cy="324000"/>
          </a:xfrm>
        </p:spPr>
        <p:txBody>
          <a:bodyPr anchor="ctr">
            <a:noAutofit/>
          </a:bodyPr>
          <a:lstStyle/>
          <a:p>
            <a:r>
              <a:rPr lang="en-US" sz="3400" dirty="0">
                <a:solidFill>
                  <a:srgbClr val="1B489B"/>
                </a:solidFill>
              </a:rPr>
              <a:t>PARENTAL INVOLVEMENT ALLOWABLE EXPENSES</a:t>
            </a:r>
          </a:p>
        </p:txBody>
      </p:sp>
      <p:pic>
        <p:nvPicPr>
          <p:cNvPr id="6" name="Picture 5" descr="A close up of a logo&#10;&#10;Description automatically generated">
            <a:extLst>
              <a:ext uri="{FF2B5EF4-FFF2-40B4-BE49-F238E27FC236}">
                <a16:creationId xmlns:a16="http://schemas.microsoft.com/office/drawing/2014/main" id="{BA93B661-0EE4-4E5C-A44B-3DD7263E5A60}"/>
              </a:ext>
            </a:extLst>
          </p:cNvPr>
          <p:cNvPicPr>
            <a:picLocks noChangeAspect="1"/>
          </p:cNvPicPr>
          <p:nvPr/>
        </p:nvPicPr>
        <p:blipFill rotWithShape="1">
          <a:blip r:embed="rId2"/>
          <a:srcRect l="23454" r="16649"/>
          <a:stretch/>
        </p:blipFill>
        <p:spPr>
          <a:xfrm>
            <a:off x="4733914" y="1783682"/>
            <a:ext cx="4095086" cy="3706291"/>
          </a:xfrm>
          <a:prstGeom prst="roundRect">
            <a:avLst>
              <a:gd name="adj" fmla="val 8594"/>
            </a:avLst>
          </a:prstGeom>
          <a:no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1C23413F-A650-4686-B453-510C82B00F3A}"/>
              </a:ext>
            </a:extLst>
          </p:cNvPr>
          <p:cNvSpPr>
            <a:spLocks noGrp="1"/>
          </p:cNvSpPr>
          <p:nvPr>
            <p:ph sz="half" idx="1"/>
          </p:nvPr>
        </p:nvSpPr>
        <p:spPr>
          <a:xfrm>
            <a:off x="324000" y="1249680"/>
            <a:ext cx="4086086" cy="5303520"/>
          </a:xfrm>
        </p:spPr>
        <p:txBody>
          <a:bodyPr>
            <a:normAutofit/>
          </a:bodyPr>
          <a:lstStyle/>
          <a:p>
            <a:pPr>
              <a:buFont typeface="Wingdings" panose="05000000000000000000" pitchFamily="2" charset="2"/>
              <a:buChar char="q"/>
            </a:pPr>
            <a:r>
              <a:rPr lang="en-US" sz="2100" dirty="0"/>
              <a:t>Family Community Specialist</a:t>
            </a:r>
          </a:p>
          <a:p>
            <a:pPr>
              <a:buFont typeface="Wingdings" panose="05000000000000000000" pitchFamily="2" charset="2"/>
              <a:buChar char="q"/>
            </a:pPr>
            <a:r>
              <a:rPr lang="en-US" sz="2100" dirty="0"/>
              <a:t>Parent training </a:t>
            </a:r>
          </a:p>
          <a:p>
            <a:pPr>
              <a:buFont typeface="Wingdings" panose="05000000000000000000" pitchFamily="2" charset="2"/>
              <a:buChar char="q"/>
            </a:pPr>
            <a:r>
              <a:rPr lang="en-US" sz="2100" dirty="0"/>
              <a:t>Guest speakers </a:t>
            </a:r>
          </a:p>
          <a:p>
            <a:pPr>
              <a:buFont typeface="Wingdings" panose="05000000000000000000" pitchFamily="2" charset="2"/>
              <a:buChar char="q"/>
            </a:pPr>
            <a:r>
              <a:rPr lang="en-US" sz="2100" dirty="0"/>
              <a:t>Supplies for literacy/math night </a:t>
            </a:r>
          </a:p>
          <a:p>
            <a:pPr>
              <a:buFont typeface="Wingdings" panose="05000000000000000000" pitchFamily="2" charset="2"/>
              <a:buChar char="q"/>
            </a:pPr>
            <a:r>
              <a:rPr lang="en-US" sz="2100" dirty="0"/>
              <a:t>Printing, binding, publishing services for distribution of materials to parents </a:t>
            </a:r>
          </a:p>
          <a:p>
            <a:pPr>
              <a:buFont typeface="Wingdings" panose="05000000000000000000" pitchFamily="2" charset="2"/>
              <a:buChar char="q"/>
            </a:pPr>
            <a:r>
              <a:rPr lang="en-US" sz="2100" dirty="0"/>
              <a:t>Activities and supplies to support parent meetings</a:t>
            </a:r>
          </a:p>
          <a:p>
            <a:endParaRPr lang="en-US" sz="1800" dirty="0"/>
          </a:p>
          <a:p>
            <a:pPr marL="0" indent="0">
              <a:buNone/>
            </a:pPr>
            <a:r>
              <a:rPr lang="en-US" sz="1800" b="1" u="sng" dirty="0">
                <a:solidFill>
                  <a:schemeClr val="accent2"/>
                </a:solidFill>
              </a:rPr>
              <a:t>Light refreshments to support meetings and attendees</a:t>
            </a:r>
            <a:endParaRPr lang="en-US" sz="1800" dirty="0">
              <a:solidFill>
                <a:schemeClr val="accent2"/>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40896" y="68867"/>
            <a:ext cx="903104" cy="1042753"/>
          </a:xfrm>
          <a:prstGeom prst="rect">
            <a:avLst/>
          </a:prstGeom>
        </p:spPr>
      </p:pic>
      <p:sp>
        <p:nvSpPr>
          <p:cNvPr id="7" name="Slide Number Placeholder 6"/>
          <p:cNvSpPr>
            <a:spLocks noGrp="1"/>
          </p:cNvSpPr>
          <p:nvPr>
            <p:ph type="sldNum" sz="quarter" idx="33"/>
          </p:nvPr>
        </p:nvSpPr>
        <p:spPr/>
        <p:txBody>
          <a:bodyPr/>
          <a:lstStyle/>
          <a:p>
            <a:fld id="{19B51A1E-902D-48AF-9020-955120F399B6}" type="slidenum">
              <a:rPr lang="en-US" noProof="0" smtClean="0"/>
              <a:pPr/>
              <a:t>20</a:t>
            </a:fld>
            <a:endParaRPr lang="en-US" noProof="0" dirty="0"/>
          </a:p>
        </p:txBody>
      </p:sp>
    </p:spTree>
    <p:extLst>
      <p:ext uri="{BB962C8B-B14F-4D97-AF65-F5344CB8AC3E}">
        <p14:creationId xmlns:p14="http://schemas.microsoft.com/office/powerpoint/2010/main" val="599229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AE6A-B849-416E-9BF6-212648C3D373}"/>
              </a:ext>
            </a:extLst>
          </p:cNvPr>
          <p:cNvSpPr>
            <a:spLocks noGrp="1"/>
          </p:cNvSpPr>
          <p:nvPr>
            <p:ph type="title"/>
          </p:nvPr>
        </p:nvSpPr>
        <p:spPr>
          <a:xfrm>
            <a:off x="0" y="247090"/>
            <a:ext cx="9144000" cy="324000"/>
          </a:xfrm>
        </p:spPr>
        <p:txBody>
          <a:bodyPr anchor="ctr">
            <a:noAutofit/>
          </a:bodyPr>
          <a:lstStyle/>
          <a:p>
            <a:r>
              <a:rPr lang="en-US" sz="4000" dirty="0">
                <a:solidFill>
                  <a:srgbClr val="1B489B"/>
                </a:solidFill>
              </a:rPr>
              <a:t>EXTRA SERVICE AND PAY AGREEMENTS </a:t>
            </a:r>
          </a:p>
        </p:txBody>
      </p:sp>
      <p:sp>
        <p:nvSpPr>
          <p:cNvPr id="3" name="Content Placeholder 2">
            <a:extLst>
              <a:ext uri="{FF2B5EF4-FFF2-40B4-BE49-F238E27FC236}">
                <a16:creationId xmlns:a16="http://schemas.microsoft.com/office/drawing/2014/main" id="{42337C54-8920-4EE2-AD4E-EF73736C2681}"/>
              </a:ext>
            </a:extLst>
          </p:cNvPr>
          <p:cNvSpPr>
            <a:spLocks noGrp="1"/>
          </p:cNvSpPr>
          <p:nvPr>
            <p:ph sz="half" idx="2"/>
          </p:nvPr>
        </p:nvSpPr>
        <p:spPr>
          <a:xfrm>
            <a:off x="4298840" y="1487741"/>
            <a:ext cx="4521160" cy="4615880"/>
          </a:xfrm>
        </p:spPr>
        <p:txBody>
          <a:bodyPr>
            <a:normAutofit/>
          </a:bodyPr>
          <a:lstStyle/>
          <a:p>
            <a:pPr>
              <a:buFont typeface="Wingdings" panose="05000000000000000000" pitchFamily="2" charset="2"/>
              <a:buChar char="q"/>
            </a:pPr>
            <a:r>
              <a:rPr lang="en-US" altLang="en-US" sz="2000" dirty="0"/>
              <a:t>Any activity that is supplemental in nature can be paid for with grant funds</a:t>
            </a:r>
          </a:p>
          <a:p>
            <a:pPr marL="0" indent="0">
              <a:buNone/>
            </a:pPr>
            <a:endParaRPr lang="en-US" altLang="en-US" sz="2000" dirty="0"/>
          </a:p>
          <a:p>
            <a:pPr>
              <a:buFont typeface="Wingdings" panose="05000000000000000000" pitchFamily="2" charset="2"/>
              <a:buChar char="q"/>
            </a:pPr>
            <a:r>
              <a:rPr lang="en-US" altLang="en-US" sz="2000" dirty="0"/>
              <a:t>To have Extra Service processed, You must submit the following:</a:t>
            </a:r>
          </a:p>
          <a:p>
            <a:pPr lvl="1">
              <a:buFont typeface="Wingdings" panose="05000000000000000000" pitchFamily="2" charset="2"/>
              <a:buChar char="q"/>
            </a:pPr>
            <a:r>
              <a:rPr lang="en-US" altLang="en-US" sz="2000" dirty="0"/>
              <a:t>Extra Service Spreadsheet </a:t>
            </a:r>
          </a:p>
          <a:p>
            <a:pPr lvl="1">
              <a:buFont typeface="Wingdings" panose="05000000000000000000" pitchFamily="2" charset="2"/>
              <a:buChar char="q"/>
            </a:pPr>
            <a:endParaRPr lang="en-US" altLang="en-US" sz="2000" dirty="0"/>
          </a:p>
          <a:p>
            <a:pPr lvl="1">
              <a:buFont typeface="Wingdings" panose="05000000000000000000" pitchFamily="2" charset="2"/>
              <a:buChar char="q"/>
            </a:pPr>
            <a:r>
              <a:rPr lang="en-US" altLang="en-US" sz="2000" dirty="0"/>
              <a:t>Extra Service Pay Agreement </a:t>
            </a:r>
          </a:p>
          <a:p>
            <a:pPr lvl="1">
              <a:buFont typeface="Wingdings" panose="05000000000000000000" pitchFamily="2" charset="2"/>
              <a:buChar char="q"/>
            </a:pPr>
            <a:endParaRPr lang="en-US" altLang="en-US" sz="2000" dirty="0"/>
          </a:p>
          <a:p>
            <a:pPr lvl="1">
              <a:buFont typeface="Wingdings" panose="05000000000000000000" pitchFamily="2" charset="2"/>
              <a:buChar char="q"/>
            </a:pPr>
            <a:r>
              <a:rPr lang="en-US" altLang="en-US" sz="2000" dirty="0"/>
              <a:t> Detailed </a:t>
            </a:r>
            <a:r>
              <a:rPr lang="en-US" sz="2000" dirty="0">
                <a:latin typeface="Calibri" panose="020F0502020204030204" pitchFamily="34" charset="0"/>
                <a:cs typeface="Arial" panose="020B0604020202020204" pitchFamily="34" charset="0"/>
              </a:rPr>
              <a:t>extra service training will be provided at the June 17-18 administrator training and individually by Payroll </a:t>
            </a:r>
          </a:p>
        </p:txBody>
      </p:sp>
      <p:pic>
        <p:nvPicPr>
          <p:cNvPr id="6" name="Picture 5" descr="A picture containing laying&#10;&#10;Description automatically generated">
            <a:extLst>
              <a:ext uri="{FF2B5EF4-FFF2-40B4-BE49-F238E27FC236}">
                <a16:creationId xmlns:a16="http://schemas.microsoft.com/office/drawing/2014/main" id="{226C2256-6DDA-48E4-96EB-BE151B546072}"/>
              </a:ext>
            </a:extLst>
          </p:cNvPr>
          <p:cNvPicPr>
            <a:picLocks noChangeAspect="1"/>
          </p:cNvPicPr>
          <p:nvPr/>
        </p:nvPicPr>
        <p:blipFill>
          <a:blip r:embed="rId2"/>
          <a:stretch>
            <a:fillRect/>
          </a:stretch>
        </p:blipFill>
        <p:spPr>
          <a:xfrm>
            <a:off x="209700" y="1487741"/>
            <a:ext cx="3906802" cy="3911844"/>
          </a:xfrm>
          <a:prstGeom prst="rect">
            <a:avLst/>
          </a:prstGeom>
          <a:no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25146" y="83909"/>
            <a:ext cx="1118854" cy="974361"/>
          </a:xfrm>
          <a:prstGeom prst="rect">
            <a:avLst/>
          </a:prstGeom>
        </p:spPr>
      </p:pic>
      <p:sp>
        <p:nvSpPr>
          <p:cNvPr id="7" name="Slide Number Placeholder 6"/>
          <p:cNvSpPr>
            <a:spLocks noGrp="1"/>
          </p:cNvSpPr>
          <p:nvPr>
            <p:ph type="sldNum" sz="quarter" idx="33"/>
          </p:nvPr>
        </p:nvSpPr>
        <p:spPr/>
        <p:txBody>
          <a:bodyPr/>
          <a:lstStyle/>
          <a:p>
            <a:fld id="{19B51A1E-902D-48AF-9020-955120F399B6}" type="slidenum">
              <a:rPr lang="en-US" noProof="0" smtClean="0"/>
              <a:pPr/>
              <a:t>21</a:t>
            </a:fld>
            <a:endParaRPr lang="en-US" noProof="0" dirty="0"/>
          </a:p>
        </p:txBody>
      </p:sp>
    </p:spTree>
    <p:extLst>
      <p:ext uri="{BB962C8B-B14F-4D97-AF65-F5344CB8AC3E}">
        <p14:creationId xmlns:p14="http://schemas.microsoft.com/office/powerpoint/2010/main" val="3011159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0" y="300793"/>
            <a:ext cx="9144000" cy="411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eaLnBrk="1" hangingPunct="1"/>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FINANCIAL MANAGEMENT STAFF</a:t>
            </a:r>
          </a:p>
        </p:txBody>
      </p:sp>
      <p:sp>
        <p:nvSpPr>
          <p:cNvPr id="3" name="Content Placeholder 2"/>
          <p:cNvSpPr>
            <a:spLocks noGrp="1"/>
          </p:cNvSpPr>
          <p:nvPr>
            <p:ph idx="4294967295"/>
          </p:nvPr>
        </p:nvSpPr>
        <p:spPr>
          <a:xfrm>
            <a:off x="623058" y="1231683"/>
            <a:ext cx="8196943" cy="4752557"/>
          </a:xfrm>
          <a:solidFill>
            <a:schemeClr val="bg1"/>
          </a:solidFill>
        </p:spPr>
        <p:txBody>
          <a:bodyPr>
            <a:noAutofit/>
          </a:bodyPr>
          <a:lstStyle/>
          <a:p>
            <a:pPr marL="0" indent="0">
              <a:buNone/>
              <a:defRPr/>
            </a:pPr>
            <a:r>
              <a:rPr lang="en-US" sz="2000" u="sng"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Contact Information:</a:t>
            </a:r>
          </a:p>
          <a:p>
            <a:pPr marL="0" indent="0">
              <a:buNone/>
            </a:pPr>
            <a:r>
              <a:rPr lang="en-US" sz="2000" dirty="0">
                <a:solidFill>
                  <a:schemeClr val="tx1"/>
                </a:solidFill>
              </a:rPr>
              <a:t>Victoria Glaspy, Director of Financial </a:t>
            </a:r>
            <a:r>
              <a:rPr lang="en-US" sz="2000" dirty="0" err="1">
                <a:solidFill>
                  <a:schemeClr val="tx1"/>
                </a:solidFill>
              </a:rPr>
              <a:t>Managment</a:t>
            </a:r>
            <a:r>
              <a:rPr lang="en-US" sz="2000" dirty="0">
                <a:solidFill>
                  <a:schemeClr val="tx1"/>
                </a:solidFill>
              </a:rPr>
              <a:t>		Phone: 633-5310</a:t>
            </a:r>
          </a:p>
          <a:p>
            <a:pPr marL="0" indent="0">
              <a:buNone/>
            </a:pPr>
            <a:r>
              <a:rPr lang="en-US" sz="2000" dirty="0">
                <a:solidFill>
                  <a:schemeClr val="tx1"/>
                </a:solidFill>
                <a:hlinkClick r:id="rId2"/>
              </a:rPr>
              <a:t>Victoria.Glaspy@slps.org</a:t>
            </a:r>
            <a:endParaRPr lang="en-US" sz="2000" dirty="0">
              <a:solidFill>
                <a:schemeClr val="tx1"/>
              </a:solidFill>
            </a:endParaRPr>
          </a:p>
          <a:p>
            <a:pPr marL="0" indent="0">
              <a:buNone/>
            </a:pPr>
            <a:endParaRPr lang="en-US" sz="2000" dirty="0">
              <a:solidFill>
                <a:schemeClr val="tx1"/>
              </a:solidFill>
            </a:endParaRPr>
          </a:p>
          <a:p>
            <a:pPr marL="0" indent="0">
              <a:buNone/>
            </a:pPr>
            <a:r>
              <a:rPr lang="en-US" sz="2000" dirty="0">
                <a:solidFill>
                  <a:schemeClr val="tx1"/>
                </a:solidFill>
              </a:rPr>
              <a:t>Nichelle Hunter, Grants Manager					Phone:  345-2474</a:t>
            </a:r>
          </a:p>
          <a:p>
            <a:pPr marL="0" indent="0">
              <a:buNone/>
            </a:pPr>
            <a:r>
              <a:rPr lang="en-US" sz="2000" dirty="0">
                <a:solidFill>
                  <a:schemeClr val="tx1"/>
                </a:solidFill>
                <a:hlinkClick r:id="rId3"/>
              </a:rPr>
              <a:t>Nichelle.Hunter@slps.org</a:t>
            </a:r>
            <a:endParaRPr lang="en-US" sz="2000" dirty="0">
              <a:solidFill>
                <a:schemeClr val="tx1"/>
              </a:solidFill>
            </a:endParaRPr>
          </a:p>
          <a:p>
            <a:pPr marL="0" indent="0">
              <a:buNone/>
            </a:pPr>
            <a:endParaRPr lang="en-US" sz="2000" dirty="0">
              <a:solidFill>
                <a:schemeClr val="tx1"/>
              </a:solidFill>
            </a:endParaRPr>
          </a:p>
          <a:p>
            <a:pPr marL="0" indent="0">
              <a:buNone/>
            </a:pPr>
            <a:r>
              <a:rPr lang="en-US" sz="2000" dirty="0">
                <a:solidFill>
                  <a:schemeClr val="tx1"/>
                </a:solidFill>
              </a:rPr>
              <a:t>Stephanie Piatt, Budget Manager 				Phone:  345-2231 </a:t>
            </a:r>
            <a:r>
              <a:rPr lang="en-US" sz="2000" dirty="0">
                <a:hlinkClick r:id="rId4"/>
              </a:rPr>
              <a:t>Stephanie.Piatt@slps.org</a:t>
            </a:r>
            <a:endParaRPr lang="en-US" sz="2000" dirty="0"/>
          </a:p>
          <a:p>
            <a:pPr marL="0" indent="0">
              <a:buNone/>
            </a:pPr>
            <a:endParaRPr lang="en-US" sz="2000" dirty="0"/>
          </a:p>
          <a:p>
            <a:pPr marL="0" indent="0">
              <a:buNone/>
            </a:pPr>
            <a:r>
              <a:rPr lang="en-US" sz="2000" dirty="0">
                <a:solidFill>
                  <a:schemeClr val="tx1"/>
                </a:solidFill>
              </a:rPr>
              <a:t>Derek Roberts, Finance Analyst					Phone:  633-5425</a:t>
            </a:r>
          </a:p>
          <a:p>
            <a:pPr marL="0" indent="0">
              <a:buNone/>
            </a:pPr>
            <a:r>
              <a:rPr lang="en-US" sz="2000" dirty="0">
                <a:solidFill>
                  <a:schemeClr val="tx1"/>
                </a:solidFill>
                <a:hlinkClick r:id="rId5"/>
              </a:rPr>
              <a:t>Derek.Roberts@slps.org</a:t>
            </a:r>
            <a:endParaRPr lang="en-US" sz="2000" dirty="0">
              <a:solidFill>
                <a:schemeClr val="tx1"/>
              </a:solidFill>
            </a:endParaRPr>
          </a:p>
          <a:p>
            <a:pPr marL="0" indent="0">
              <a:buNone/>
            </a:pPr>
            <a:endParaRPr lang="en-US" sz="2000" b="1" dirty="0">
              <a:solidFill>
                <a:schemeClr val="tx1"/>
              </a:solidFill>
            </a:endParaRPr>
          </a:p>
          <a:p>
            <a:pPr marL="0" indent="0">
              <a:buNone/>
            </a:pPr>
            <a:r>
              <a:rPr lang="en-US" sz="2000" b="1" dirty="0">
                <a:solidFill>
                  <a:srgbClr val="000000"/>
                </a:solidFill>
              </a:rPr>
              <a:t>	</a:t>
            </a:r>
          </a:p>
          <a:p>
            <a:pPr marL="0" indent="0" algn="ctr">
              <a:buNone/>
              <a:defRPr/>
            </a:pPr>
            <a:br>
              <a:rPr lang="en-US" sz="2000" b="1" dirty="0"/>
            </a:br>
            <a:endParaRPr lang="en-US" sz="2000" b="1" dirty="0"/>
          </a:p>
          <a:p>
            <a:pPr marL="0" indent="0">
              <a:buNone/>
              <a:defRPr/>
            </a:pPr>
            <a:br>
              <a:rPr lang="en-US" sz="2000" dirty="0"/>
            </a:br>
            <a:endParaRPr lang="en-US" sz="2000" dirty="0"/>
          </a:p>
        </p:txBody>
      </p:sp>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5" name="Slide Number Placeholder 4"/>
          <p:cNvSpPr>
            <a:spLocks noGrp="1"/>
          </p:cNvSpPr>
          <p:nvPr>
            <p:ph type="sldNum" sz="quarter" idx="13"/>
          </p:nvPr>
        </p:nvSpPr>
        <p:spPr/>
        <p:txBody>
          <a:bodyPr/>
          <a:lstStyle/>
          <a:p>
            <a:fld id="{19B51A1E-902D-48AF-9020-955120F399B6}" type="slidenum">
              <a:rPr lang="en-US" noProof="0" smtClean="0"/>
              <a:pPr/>
              <a:t>22</a:t>
            </a:fld>
            <a:endParaRPr lang="en-US" noProof="0" dirty="0"/>
          </a:p>
        </p:txBody>
      </p:sp>
    </p:spTree>
    <p:extLst>
      <p:ext uri="{BB962C8B-B14F-4D97-AF65-F5344CB8AC3E}">
        <p14:creationId xmlns:p14="http://schemas.microsoft.com/office/powerpoint/2010/main" val="2264567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3058" y="1240573"/>
            <a:ext cx="8196943" cy="4643098"/>
          </a:xfrm>
          <a:solidFill>
            <a:schemeClr val="bg1"/>
          </a:solidFill>
        </p:spPr>
        <p:txBody>
          <a:bodyPr>
            <a:normAutofit fontScale="25000" lnSpcReduction="20000"/>
          </a:bodyPr>
          <a:lstStyle/>
          <a:p>
            <a:pPr marL="0" indent="0">
              <a:buNone/>
              <a:defRPr/>
            </a:pPr>
            <a:r>
              <a:rPr lang="en-US" sz="8400" u="sng"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Contact Information:</a:t>
            </a:r>
            <a:endParaRPr lang="en-US" sz="3300" u="sng"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pPr marL="0" indent="0">
              <a:buNone/>
            </a:pPr>
            <a:endParaRPr lang="en-US" sz="3300" dirty="0">
              <a:solidFill>
                <a:schemeClr val="tx1"/>
              </a:solidFill>
              <a:latin typeface="Calibri" panose="020F0502020204030204" pitchFamily="34" charset="0"/>
              <a:cs typeface="Arial" panose="020B0604020202020204" pitchFamily="34" charset="0"/>
            </a:endParaRPr>
          </a:p>
          <a:p>
            <a:pPr marL="0" indent="0">
              <a:buNone/>
            </a:pPr>
            <a:r>
              <a:rPr lang="en-US" sz="8000" dirty="0">
                <a:solidFill>
                  <a:schemeClr val="tx1"/>
                </a:solidFill>
              </a:rPr>
              <a:t>Vacant, Finance Analyst						Phone: 345-2259</a:t>
            </a:r>
          </a:p>
          <a:p>
            <a:pPr marL="0" indent="0">
              <a:buNone/>
            </a:pPr>
            <a:r>
              <a:rPr lang="en-US" sz="8000" dirty="0">
                <a:solidFill>
                  <a:schemeClr val="tx1"/>
                </a:solidFill>
                <a:hlinkClick r:id="rId2"/>
              </a:rPr>
              <a:t>Shaun.Hykes@slps.org</a:t>
            </a:r>
            <a:endParaRPr lang="en-US" sz="8000" dirty="0">
              <a:solidFill>
                <a:schemeClr val="tx1"/>
              </a:solidFill>
            </a:endParaRPr>
          </a:p>
          <a:p>
            <a:pPr marL="0" indent="0">
              <a:buNone/>
            </a:pPr>
            <a:endParaRPr lang="en-US" sz="8000" dirty="0">
              <a:solidFill>
                <a:schemeClr val="tx1"/>
              </a:solidFill>
            </a:endParaRPr>
          </a:p>
          <a:p>
            <a:pPr marL="0" indent="0">
              <a:buNone/>
            </a:pPr>
            <a:r>
              <a:rPr lang="en-US" sz="8000" dirty="0">
                <a:solidFill>
                  <a:schemeClr val="tx1"/>
                </a:solidFill>
              </a:rPr>
              <a:t>Rosalind Mack, Finance Analyst					Phone:  345-2262</a:t>
            </a:r>
          </a:p>
          <a:p>
            <a:pPr marL="0" indent="0">
              <a:buNone/>
            </a:pPr>
            <a:r>
              <a:rPr lang="en-US" sz="8000" dirty="0">
                <a:solidFill>
                  <a:schemeClr val="tx1"/>
                </a:solidFill>
                <a:hlinkClick r:id="rId3"/>
              </a:rPr>
              <a:t>Rosalind.Mack@slps.org</a:t>
            </a:r>
            <a:endParaRPr lang="en-US" sz="8000" dirty="0">
              <a:solidFill>
                <a:schemeClr val="tx1"/>
              </a:solidFill>
            </a:endParaRPr>
          </a:p>
          <a:p>
            <a:pPr marL="0" indent="0">
              <a:buNone/>
            </a:pPr>
            <a:endParaRPr lang="en-US" sz="7200" dirty="0">
              <a:solidFill>
                <a:schemeClr val="tx1"/>
              </a:solidFill>
            </a:endParaRPr>
          </a:p>
          <a:p>
            <a:pPr marL="0" indent="0">
              <a:buNone/>
            </a:pPr>
            <a:r>
              <a:rPr lang="en-US" sz="8000" dirty="0">
                <a:solidFill>
                  <a:schemeClr val="tx1"/>
                </a:solidFill>
              </a:rPr>
              <a:t>Melva Paden, Finance Analyst 				 	Phone:  345-4425</a:t>
            </a:r>
          </a:p>
          <a:p>
            <a:pPr marL="0" indent="0">
              <a:buNone/>
            </a:pPr>
            <a:r>
              <a:rPr lang="en-US" sz="8000" dirty="0">
                <a:solidFill>
                  <a:schemeClr val="tx1"/>
                </a:solidFill>
                <a:hlinkClick r:id="rId4"/>
              </a:rPr>
              <a:t>Melva.Paden@slps.org</a:t>
            </a:r>
            <a:endParaRPr lang="en-US" sz="8000" dirty="0">
              <a:solidFill>
                <a:schemeClr val="tx1"/>
              </a:solidFill>
            </a:endParaRPr>
          </a:p>
          <a:p>
            <a:pPr marL="0" indent="0">
              <a:buNone/>
            </a:pPr>
            <a:endParaRPr lang="en-US" sz="7200" b="1" dirty="0">
              <a:solidFill>
                <a:schemeClr val="tx1"/>
              </a:solidFill>
            </a:endParaRPr>
          </a:p>
          <a:p>
            <a:pPr marL="0" indent="0">
              <a:buNone/>
            </a:pPr>
            <a:r>
              <a:rPr lang="en-US" sz="8000" dirty="0">
                <a:solidFill>
                  <a:schemeClr val="tx1"/>
                </a:solidFill>
              </a:rPr>
              <a:t>Vacant, Lead Finance Analyst 				 	Phone:  345-xxxx</a:t>
            </a:r>
          </a:p>
          <a:p>
            <a:pPr marL="0" indent="0">
              <a:buNone/>
            </a:pPr>
            <a:r>
              <a:rPr lang="en-US" sz="8000" dirty="0">
                <a:solidFill>
                  <a:schemeClr val="tx1"/>
                </a:solidFill>
                <a:hlinkClick r:id="rId5"/>
              </a:rPr>
              <a:t>Vacant@slps.org</a:t>
            </a:r>
            <a:endParaRPr lang="en-US" sz="8000" dirty="0">
              <a:solidFill>
                <a:schemeClr val="tx1"/>
              </a:solidFill>
            </a:endParaRPr>
          </a:p>
          <a:p>
            <a:pPr marL="0" indent="0">
              <a:buNone/>
            </a:pPr>
            <a:endParaRPr lang="en-US" sz="8000" dirty="0">
              <a:solidFill>
                <a:schemeClr val="tx1"/>
              </a:solidFill>
            </a:endParaRPr>
          </a:p>
          <a:p>
            <a:pPr marL="0" indent="0">
              <a:buNone/>
            </a:pPr>
            <a:r>
              <a:rPr lang="en-US" sz="8000" dirty="0">
                <a:solidFill>
                  <a:schemeClr val="tx1"/>
                </a:solidFill>
              </a:rPr>
              <a:t>Vacant, Lead Finance Analyst 					Phone:  345-xxxx</a:t>
            </a:r>
          </a:p>
          <a:p>
            <a:pPr marL="0" indent="0">
              <a:buNone/>
            </a:pPr>
            <a:r>
              <a:rPr lang="en-US" sz="8000" dirty="0">
                <a:solidFill>
                  <a:schemeClr val="tx1"/>
                </a:solidFill>
                <a:hlinkClick r:id="rId4"/>
              </a:rPr>
              <a:t>Vacant@slps.org</a:t>
            </a:r>
            <a:endParaRPr lang="en-US" sz="8000" dirty="0">
              <a:solidFill>
                <a:schemeClr val="tx1"/>
              </a:solidFill>
            </a:endParaRPr>
          </a:p>
          <a:p>
            <a:pPr marL="0" indent="0">
              <a:buNone/>
            </a:pPr>
            <a:endParaRPr lang="en-US" sz="7200" dirty="0">
              <a:solidFill>
                <a:schemeClr val="tx1"/>
              </a:solidFill>
            </a:endParaRPr>
          </a:p>
          <a:p>
            <a:pPr marL="0" indent="0">
              <a:buNone/>
            </a:pPr>
            <a:endParaRPr lang="en-US" sz="7200" b="1" dirty="0">
              <a:solidFill>
                <a:srgbClr val="000000"/>
              </a:solidFill>
            </a:endParaRPr>
          </a:p>
          <a:p>
            <a:pPr marL="0" indent="0" algn="ctr">
              <a:buNone/>
              <a:defRPr/>
            </a:pPr>
            <a:br>
              <a:rPr lang="en-US" sz="9600" b="1" dirty="0"/>
            </a:br>
            <a:endParaRPr lang="en-US" sz="9600" b="1" dirty="0"/>
          </a:p>
          <a:p>
            <a:pPr marL="0" indent="0">
              <a:buNone/>
              <a:defRPr/>
            </a:pPr>
            <a:br>
              <a:rPr lang="en-US" sz="1950" dirty="0"/>
            </a:br>
            <a:endParaRPr lang="en-US" sz="1950" dirty="0"/>
          </a:p>
        </p:txBody>
      </p:sp>
      <p:sp>
        <p:nvSpPr>
          <p:cNvPr id="4" name="Title 1">
            <a:extLst>
              <a:ext uri="{FF2B5EF4-FFF2-40B4-BE49-F238E27FC236}">
                <a16:creationId xmlns:a16="http://schemas.microsoft.com/office/drawing/2014/main" id="{9CF7F2DB-03A2-422B-B325-01C55A61F396}"/>
              </a:ext>
            </a:extLst>
          </p:cNvPr>
          <p:cNvSpPr txBox="1">
            <a:spLocks/>
          </p:cNvSpPr>
          <p:nvPr/>
        </p:nvSpPr>
        <p:spPr bwMode="auto">
          <a:xfrm>
            <a:off x="0" y="300793"/>
            <a:ext cx="9144000" cy="4116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a:lstStyle>
          <a:p>
            <a:pPr fontAlgn="auto">
              <a:spcAft>
                <a:spcPts val="0"/>
              </a:spcAft>
            </a:pPr>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FINANCIAL MANAGEMENT STAFF</a:t>
            </a:r>
          </a:p>
        </p:txBody>
      </p:sp>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7" name="Slide Number Placeholder 6"/>
          <p:cNvSpPr>
            <a:spLocks noGrp="1"/>
          </p:cNvSpPr>
          <p:nvPr>
            <p:ph type="sldNum" sz="quarter" idx="13"/>
          </p:nvPr>
        </p:nvSpPr>
        <p:spPr/>
        <p:txBody>
          <a:bodyPr/>
          <a:lstStyle/>
          <a:p>
            <a:fld id="{19B51A1E-902D-48AF-9020-955120F399B6}" type="slidenum">
              <a:rPr lang="en-US" noProof="0" smtClean="0"/>
              <a:pPr/>
              <a:t>23</a:t>
            </a:fld>
            <a:endParaRPr lang="en-US" noProof="0" dirty="0"/>
          </a:p>
        </p:txBody>
      </p:sp>
    </p:spTree>
    <p:extLst>
      <p:ext uri="{BB962C8B-B14F-4D97-AF65-F5344CB8AC3E}">
        <p14:creationId xmlns:p14="http://schemas.microsoft.com/office/powerpoint/2010/main" val="2793734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CB0F5B-9C1C-41D4-8BA0-58D2FD6927DC}"/>
              </a:ext>
            </a:extLst>
          </p:cNvPr>
          <p:cNvSpPr>
            <a:spLocks noGrp="1"/>
          </p:cNvSpPr>
          <p:nvPr>
            <p:ph idx="1"/>
          </p:nvPr>
        </p:nvSpPr>
        <p:spPr>
          <a:xfrm>
            <a:off x="324000" y="2048376"/>
            <a:ext cx="8496000" cy="3452312"/>
          </a:xfrm>
        </p:spPr>
        <p:txBody>
          <a:bodyPr/>
          <a:lstStyle/>
          <a:p>
            <a:pPr marL="0" indent="0" algn="ctr">
              <a:buNone/>
            </a:pPr>
            <a:r>
              <a:rPr lang="en-US" sz="2700" dirty="0"/>
              <a:t>Questions???</a:t>
            </a:r>
          </a:p>
          <a:p>
            <a:pPr marL="0" indent="0" algn="ctr">
              <a:buNone/>
            </a:pPr>
            <a:r>
              <a:rPr lang="en-US" sz="2700" dirty="0"/>
              <a:t>Don’t remember what we just covered??</a:t>
            </a:r>
            <a:endParaRPr lang="en-US" sz="2700" dirty="0">
              <a:hlinkClick r:id="" action="ppaction://noaction"/>
            </a:endParaRPr>
          </a:p>
          <a:p>
            <a:pPr marL="0" indent="0" algn="ctr">
              <a:buNone/>
            </a:pPr>
            <a:endParaRPr lang="en-US" sz="2700" dirty="0">
              <a:hlinkClick r:id="" action="ppaction://noaction"/>
            </a:endParaRPr>
          </a:p>
          <a:p>
            <a:pPr marL="0" indent="0" algn="ctr">
              <a:buNone/>
            </a:pPr>
            <a:r>
              <a:rPr lang="en-US" sz="2700" dirty="0"/>
              <a:t>Our page may have the answer for you.  Visit our webpage at </a:t>
            </a:r>
            <a:endParaRPr lang="en-US" sz="2700" dirty="0">
              <a:hlinkClick r:id="" action="ppaction://noaction"/>
            </a:endParaRPr>
          </a:p>
          <a:p>
            <a:pPr marL="0" indent="0" algn="ctr">
              <a:buNone/>
            </a:pPr>
            <a:r>
              <a:rPr lang="en-US" sz="2700" dirty="0">
                <a:hlinkClick r:id="" action="ppaction://noaction"/>
              </a:rPr>
              <a:t>https://www.slps.org/Page/111</a:t>
            </a:r>
            <a:endParaRPr lang="en-US" sz="2700" dirty="0"/>
          </a:p>
        </p:txBody>
      </p:sp>
      <p:pic>
        <p:nvPicPr>
          <p:cNvPr id="6" name="Picture 5">
            <a:extLst>
              <a:ext uri="{FF2B5EF4-FFF2-40B4-BE49-F238E27FC236}">
                <a16:creationId xmlns:a16="http://schemas.microsoft.com/office/drawing/2014/main" id="{C068558E-CD3A-4AFF-878E-42CFF58BADD7}"/>
              </a:ext>
            </a:extLst>
          </p:cNvPr>
          <p:cNvPicPr>
            <a:picLocks noChangeAspect="1"/>
          </p:cNvPicPr>
          <p:nvPr/>
        </p:nvPicPr>
        <p:blipFill>
          <a:blip r:embed="rId2"/>
          <a:stretch>
            <a:fillRect/>
          </a:stretch>
        </p:blipFill>
        <p:spPr>
          <a:xfrm>
            <a:off x="7212657" y="3893344"/>
            <a:ext cx="1607344" cy="1607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B489E6B6-7FE3-4BFF-A00D-97990DD14AA0}"/>
              </a:ext>
            </a:extLst>
          </p:cNvPr>
          <p:cNvPicPr>
            <a:picLocks noChangeAspect="1"/>
          </p:cNvPicPr>
          <p:nvPr/>
        </p:nvPicPr>
        <p:blipFill>
          <a:blip r:embed="rId2"/>
          <a:stretch>
            <a:fillRect/>
          </a:stretch>
        </p:blipFill>
        <p:spPr>
          <a:xfrm>
            <a:off x="324000" y="4005952"/>
            <a:ext cx="1607344" cy="1607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1">
            <a:extLst>
              <a:ext uri="{FF2B5EF4-FFF2-40B4-BE49-F238E27FC236}">
                <a16:creationId xmlns:a16="http://schemas.microsoft.com/office/drawing/2014/main" id="{02DB8B2A-4217-41FE-8342-8C678EADADC6}"/>
              </a:ext>
            </a:extLst>
          </p:cNvPr>
          <p:cNvSpPr txBox="1">
            <a:spLocks/>
          </p:cNvSpPr>
          <p:nvPr/>
        </p:nvSpPr>
        <p:spPr bwMode="auto">
          <a:xfrm>
            <a:off x="0" y="260924"/>
            <a:ext cx="9042400" cy="4116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a:lstStyle>
          <a:p>
            <a:pPr fontAlgn="auto">
              <a:spcAft>
                <a:spcPts val="0"/>
              </a:spcAft>
            </a:pPr>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FINANCIAL MANAGEMENT OFFICE</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4" name="Slide Number Placeholder 3"/>
          <p:cNvSpPr>
            <a:spLocks noGrp="1"/>
          </p:cNvSpPr>
          <p:nvPr>
            <p:ph type="sldNum" sz="quarter" idx="33"/>
          </p:nvPr>
        </p:nvSpPr>
        <p:spPr/>
        <p:txBody>
          <a:bodyPr/>
          <a:lstStyle/>
          <a:p>
            <a:fld id="{19B51A1E-902D-48AF-9020-955120F399B6}" type="slidenum">
              <a:rPr lang="en-US" noProof="0" smtClean="0"/>
              <a:pPr/>
              <a:t>24</a:t>
            </a:fld>
            <a:endParaRPr lang="en-US" noProof="0" dirty="0"/>
          </a:p>
        </p:txBody>
      </p:sp>
    </p:spTree>
    <p:extLst>
      <p:ext uri="{BB962C8B-B14F-4D97-AF65-F5344CB8AC3E}">
        <p14:creationId xmlns:p14="http://schemas.microsoft.com/office/powerpoint/2010/main" val="4149189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857250"/>
            <a:ext cx="7335441" cy="5143500"/>
          </a:xfrm>
          <a:prstGeom prst="rect">
            <a:avLst/>
          </a:prstGeom>
        </p:spPr>
      </p:pic>
      <p:sp>
        <p:nvSpPr>
          <p:cNvPr id="5" name="Title 2">
            <a:extLst>
              <a:ext uri="{FF2B5EF4-FFF2-40B4-BE49-F238E27FC236}">
                <a16:creationId xmlns:a16="http://schemas.microsoft.com/office/drawing/2014/main" id="{200B3D2B-613A-41BE-987D-E6A1324B456D}"/>
              </a:ext>
            </a:extLst>
          </p:cNvPr>
          <p:cNvSpPr txBox="1">
            <a:spLocks/>
          </p:cNvSpPr>
          <p:nvPr/>
        </p:nvSpPr>
        <p:spPr>
          <a:xfrm>
            <a:off x="5202385" y="1289155"/>
            <a:ext cx="3941615" cy="1570605"/>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2pPr>
            <a:lvl3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3pPr>
            <a:lvl4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4pPr>
            <a:lvl5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defTabSz="685800">
              <a:defRPr/>
            </a:pPr>
            <a:endParaRPr lang="en-US" sz="3150" kern="0" dirty="0">
              <a:solidFill>
                <a:srgbClr val="3F3F3F"/>
              </a:solidFill>
              <a:latin typeface="Calibri" panose="020F0502020204030204"/>
            </a:endParaRPr>
          </a:p>
          <a:p>
            <a:pPr defTabSz="685800">
              <a:defRPr/>
            </a:pPr>
            <a:r>
              <a:rPr lang="en-US" sz="3200" b="1" kern="0" dirty="0">
                <a:solidFill>
                  <a:srgbClr val="1B489B"/>
                </a:solidFill>
              </a:rPr>
              <a:t>PROCUREMENT OFFICE</a:t>
            </a:r>
            <a:endParaRPr lang="en-US" sz="3150" b="1" kern="0" dirty="0">
              <a:solidFill>
                <a:srgbClr val="3F3F3F"/>
              </a:solidFill>
              <a:latin typeface="Calibri" panose="020F0502020204030204"/>
            </a:endParaRPr>
          </a:p>
        </p:txBody>
      </p:sp>
      <p:sp>
        <p:nvSpPr>
          <p:cNvPr id="6" name="Text Placeholder 13">
            <a:extLst>
              <a:ext uri="{FF2B5EF4-FFF2-40B4-BE49-F238E27FC236}">
                <a16:creationId xmlns:a16="http://schemas.microsoft.com/office/drawing/2014/main" id="{F278402B-CA7D-4F5B-B3FA-ED74AB3CFB6C}"/>
              </a:ext>
            </a:extLst>
          </p:cNvPr>
          <p:cNvSpPr txBox="1">
            <a:spLocks/>
          </p:cNvSpPr>
          <p:nvPr/>
        </p:nvSpPr>
        <p:spPr>
          <a:xfrm>
            <a:off x="5202385" y="2859760"/>
            <a:ext cx="3941615" cy="192050"/>
          </a:xfrm>
          <a:prstGeom prst="rect">
            <a:avLst/>
          </a:prstGeom>
          <a:solidFill>
            <a:schemeClr val="tx2"/>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defTabSz="685800">
              <a:buNone/>
              <a:defRPr/>
            </a:pPr>
            <a:r>
              <a:rPr lang="en-US" sz="2400" kern="0" dirty="0">
                <a:solidFill>
                  <a:srgbClr val="FFFFFF"/>
                </a:solidFill>
                <a:latin typeface="Calibri" panose="020F0502020204030204"/>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Footer Placeholder 2"/>
          <p:cNvSpPr>
            <a:spLocks noGrp="1"/>
          </p:cNvSpPr>
          <p:nvPr>
            <p:ph type="ftr" sz="quarter" idx="12"/>
          </p:nvPr>
        </p:nvSpPr>
        <p:spPr/>
        <p:txBody>
          <a:bodyPr/>
          <a:lstStyle/>
          <a:p>
            <a:endParaRPr lang="en-US" noProof="0" dirty="0"/>
          </a:p>
        </p:txBody>
      </p:sp>
      <p:sp>
        <p:nvSpPr>
          <p:cNvPr id="4" name="Slide Number Placeholder 3"/>
          <p:cNvSpPr>
            <a:spLocks noGrp="1"/>
          </p:cNvSpPr>
          <p:nvPr>
            <p:ph type="sldNum" sz="quarter" idx="13"/>
          </p:nvPr>
        </p:nvSpPr>
        <p:spPr/>
        <p:txBody>
          <a:bodyPr/>
          <a:lstStyle/>
          <a:p>
            <a:fld id="{19B51A1E-902D-48AF-9020-955120F399B6}" type="slidenum">
              <a:rPr lang="en-US" noProof="0" smtClean="0"/>
              <a:pPr/>
              <a:t>25</a:t>
            </a:fld>
            <a:endParaRPr lang="en-US" noProof="0" dirty="0"/>
          </a:p>
        </p:txBody>
      </p:sp>
    </p:spTree>
    <p:extLst>
      <p:ext uri="{BB962C8B-B14F-4D97-AF65-F5344CB8AC3E}">
        <p14:creationId xmlns:p14="http://schemas.microsoft.com/office/powerpoint/2010/main" val="2231244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bwMode="auto">
          <a:xfrm>
            <a:off x="132961" y="229870"/>
            <a:ext cx="9144000" cy="4738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0000"/>
          </a:bodyPr>
          <a:lstStyle/>
          <a:p>
            <a:pPr algn="ctr"/>
            <a:r>
              <a:rPr lang="en-US" altLang="en-US" sz="4900" dirty="0">
                <a:solidFill>
                  <a:srgbClr val="1B489B"/>
                </a:solidFill>
                <a:effectLst>
                  <a:outerShdw blurRad="38100" dist="38100" dir="2700000" algn="tl">
                    <a:srgbClr val="000000">
                      <a:alpha val="43137"/>
                    </a:srgbClr>
                  </a:outerShdw>
                </a:effectLst>
              </a:rPr>
              <a:t>PROCUREMENT OFFICE </a:t>
            </a:r>
            <a:br>
              <a:rPr lang="en-US" altLang="en-US" sz="2700" dirty="0">
                <a:effectLst>
                  <a:outerShdw blurRad="38100" dist="38100" dir="2700000" algn="tl">
                    <a:srgbClr val="000000">
                      <a:alpha val="43137"/>
                    </a:srgbClr>
                  </a:outerShdw>
                </a:effectLst>
                <a:latin typeface="Arial "/>
              </a:rPr>
            </a:br>
            <a:endParaRPr lang="en-US" altLang="en-US" sz="2700" dirty="0">
              <a:effectLst>
                <a:outerShdw blurRad="38100" dist="38100" dir="2700000" algn="tl">
                  <a:srgbClr val="000000">
                    <a:alpha val="43137"/>
                  </a:srgbClr>
                </a:outerShdw>
              </a:effectLst>
              <a:latin typeface="Arial "/>
            </a:endParaRPr>
          </a:p>
        </p:txBody>
      </p:sp>
      <p:graphicFrame>
        <p:nvGraphicFramePr>
          <p:cNvPr id="6" name="Content Placeholder 18"/>
          <p:cNvGraphicFramePr>
            <a:graphicFrameLocks noGrp="1"/>
          </p:cNvGraphicFramePr>
          <p:nvPr>
            <p:ph idx="1"/>
            <p:extLst>
              <p:ext uri="{D42A27DB-BD31-4B8C-83A1-F6EECF244321}">
                <p14:modId xmlns:p14="http://schemas.microsoft.com/office/powerpoint/2010/main" val="4083371005"/>
              </p:ext>
            </p:extLst>
          </p:nvPr>
        </p:nvGraphicFramePr>
        <p:xfrm>
          <a:off x="132961" y="1515058"/>
          <a:ext cx="8922398" cy="4535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33"/>
          </p:nvPr>
        </p:nvSpPr>
        <p:spPr/>
        <p:txBody>
          <a:bodyPr/>
          <a:lstStyle/>
          <a:p>
            <a:fld id="{19B51A1E-902D-48AF-9020-955120F399B6}" type="slidenum">
              <a:rPr lang="en-US" noProof="0" smtClean="0"/>
              <a:pPr/>
              <a:t>26</a:t>
            </a:fld>
            <a:endParaRPr lang="en-US" noProof="0" dirty="0"/>
          </a:p>
        </p:txBody>
      </p:sp>
    </p:spTree>
    <p:extLst>
      <p:ext uri="{BB962C8B-B14F-4D97-AF65-F5344CB8AC3E}">
        <p14:creationId xmlns:p14="http://schemas.microsoft.com/office/powerpoint/2010/main" val="607768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itle 1"/>
          <p:cNvSpPr>
            <a:spLocks noGrp="1"/>
          </p:cNvSpPr>
          <p:nvPr>
            <p:ph type="title"/>
          </p:nvPr>
        </p:nvSpPr>
        <p:spPr bwMode="auto">
          <a:xfrm>
            <a:off x="0" y="182722"/>
            <a:ext cx="9144000" cy="456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eaLnBrk="1" hangingPunct="1">
              <a:defRPr/>
            </a:pPr>
            <a:r>
              <a:rPr lang="en-US" altLang="en-US" sz="4400" b="1" dirty="0">
                <a:solidFill>
                  <a:srgbClr val="1B489B"/>
                </a:solidFill>
                <a:effectLst>
                  <a:outerShdw blurRad="38100" dist="38100" dir="2700000" algn="tl">
                    <a:srgbClr val="000000">
                      <a:alpha val="43137"/>
                    </a:srgbClr>
                  </a:outerShdw>
                </a:effectLst>
              </a:rPr>
              <a:t>MEET THE PROCUREMENT TEAM	</a:t>
            </a:r>
          </a:p>
        </p:txBody>
      </p:sp>
      <p:graphicFrame>
        <p:nvGraphicFramePr>
          <p:cNvPr id="9" name="Content Placeholder 8"/>
          <p:cNvGraphicFramePr>
            <a:graphicFrameLocks noGrp="1"/>
          </p:cNvGraphicFramePr>
          <p:nvPr>
            <p:ph idx="1"/>
          </p:nvPr>
        </p:nvGraphicFramePr>
        <p:xfrm>
          <a:off x="342900" y="1711001"/>
          <a:ext cx="8670472" cy="3833740"/>
        </p:xfrm>
        <a:graphic>
          <a:graphicData uri="http://schemas.openxmlformats.org/drawingml/2006/table">
            <a:tbl>
              <a:tblPr firstRow="1" firstCol="1" bandRow="1">
                <a:tableStyleId>{5C22544A-7EE6-4342-B048-85BDC9FD1C3A}</a:tableStyleId>
              </a:tblPr>
              <a:tblGrid>
                <a:gridCol w="290955">
                  <a:extLst>
                    <a:ext uri="{9D8B030D-6E8A-4147-A177-3AD203B41FA5}">
                      <a16:colId xmlns:a16="http://schemas.microsoft.com/office/drawing/2014/main" val="435159809"/>
                    </a:ext>
                  </a:extLst>
                </a:gridCol>
                <a:gridCol w="1963510">
                  <a:extLst>
                    <a:ext uri="{9D8B030D-6E8A-4147-A177-3AD203B41FA5}">
                      <a16:colId xmlns:a16="http://schemas.microsoft.com/office/drawing/2014/main" val="3345067377"/>
                    </a:ext>
                  </a:extLst>
                </a:gridCol>
                <a:gridCol w="2269260">
                  <a:extLst>
                    <a:ext uri="{9D8B030D-6E8A-4147-A177-3AD203B41FA5}">
                      <a16:colId xmlns:a16="http://schemas.microsoft.com/office/drawing/2014/main" val="3626081537"/>
                    </a:ext>
                  </a:extLst>
                </a:gridCol>
                <a:gridCol w="2104968">
                  <a:extLst>
                    <a:ext uri="{9D8B030D-6E8A-4147-A177-3AD203B41FA5}">
                      <a16:colId xmlns:a16="http://schemas.microsoft.com/office/drawing/2014/main" val="3385652265"/>
                    </a:ext>
                  </a:extLst>
                </a:gridCol>
                <a:gridCol w="2041779">
                  <a:extLst>
                    <a:ext uri="{9D8B030D-6E8A-4147-A177-3AD203B41FA5}">
                      <a16:colId xmlns:a16="http://schemas.microsoft.com/office/drawing/2014/main" val="1041663242"/>
                    </a:ext>
                  </a:extLst>
                </a:gridCol>
              </a:tblGrid>
              <a:tr h="278461">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04980946"/>
                  </a:ext>
                </a:extLst>
              </a:tr>
              <a:tr h="1160035">
                <a:tc>
                  <a:txBody>
                    <a:bodyPr/>
                    <a:lstStyle/>
                    <a:p>
                      <a:pPr marL="71755" marR="71755" algn="ctr">
                        <a:lnSpc>
                          <a:spcPct val="107000"/>
                        </a:lnSpc>
                        <a:spcBef>
                          <a:spcPts val="0"/>
                        </a:spcBef>
                        <a:spcAft>
                          <a:spcPts val="0"/>
                        </a:spcAft>
                      </a:pPr>
                      <a:r>
                        <a:rPr lang="en-US" sz="900" dirty="0">
                          <a:solidFill>
                            <a:schemeClr val="tx1"/>
                          </a:solidFill>
                          <a:effectLst/>
                          <a:latin typeface="+mn-lt"/>
                          <a:ea typeface="+mn-ea"/>
                          <a:cs typeface="+mn-cs"/>
                        </a:rPr>
                        <a:t>POINT</a:t>
                      </a:r>
                      <a:r>
                        <a:rPr lang="en-US" sz="900" baseline="0" dirty="0">
                          <a:solidFill>
                            <a:schemeClr val="tx1"/>
                          </a:solidFill>
                          <a:effectLst/>
                          <a:latin typeface="+mn-lt"/>
                          <a:ea typeface="+mn-ea"/>
                          <a:cs typeface="+mn-cs"/>
                        </a:rPr>
                        <a:t> OF CONTACT</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tc>
                <a:tc>
                  <a:txBody>
                    <a:bodyPr/>
                    <a:lstStyle/>
                    <a:p>
                      <a:pPr marL="0" marR="0" algn="ctr">
                        <a:lnSpc>
                          <a:spcPct val="107000"/>
                        </a:lnSpc>
                        <a:spcBef>
                          <a:spcPts val="0"/>
                        </a:spcBef>
                        <a:spcAft>
                          <a:spcPts val="0"/>
                        </a:spcAft>
                      </a:pPr>
                      <a:r>
                        <a:rPr lang="en-US" sz="1200" dirty="0">
                          <a:solidFill>
                            <a:schemeClr val="tx2"/>
                          </a:solidFill>
                          <a:effectLst/>
                        </a:rPr>
                        <a:t>Robert Horton</a:t>
                      </a:r>
                    </a:p>
                    <a:p>
                      <a:pPr marL="0" marR="0" algn="ctr">
                        <a:lnSpc>
                          <a:spcPct val="107000"/>
                        </a:lnSpc>
                        <a:spcBef>
                          <a:spcPts val="0"/>
                        </a:spcBef>
                        <a:spcAft>
                          <a:spcPts val="0"/>
                        </a:spcAft>
                      </a:pPr>
                      <a:r>
                        <a:rPr lang="en-US" sz="1200" dirty="0">
                          <a:solidFill>
                            <a:schemeClr val="tx2"/>
                          </a:solidFill>
                          <a:effectLst/>
                        </a:rPr>
                        <a:t> Director of Procurement</a:t>
                      </a:r>
                    </a:p>
                    <a:p>
                      <a:pPr marL="0" marR="0" algn="ctr">
                        <a:lnSpc>
                          <a:spcPct val="107000"/>
                        </a:lnSpc>
                        <a:spcBef>
                          <a:spcPts val="0"/>
                        </a:spcBef>
                        <a:spcAft>
                          <a:spcPts val="0"/>
                        </a:spcAft>
                      </a:pPr>
                      <a:r>
                        <a:rPr lang="en-US" sz="1200" b="1" u="sng" dirty="0">
                          <a:solidFill>
                            <a:schemeClr val="tx2"/>
                          </a:solidFill>
                          <a:effectLst/>
                        </a:rPr>
                        <a:t>Robert.Horton@slps.org</a:t>
                      </a:r>
                      <a:endParaRPr lang="en-US" sz="1200" b="1" dirty="0">
                        <a:solidFill>
                          <a:schemeClr val="tx2"/>
                        </a:solidFill>
                        <a:effectLst/>
                      </a:endParaRPr>
                    </a:p>
                    <a:p>
                      <a:pPr marL="0" marR="0" algn="ctr">
                        <a:lnSpc>
                          <a:spcPct val="107000"/>
                        </a:lnSpc>
                        <a:spcBef>
                          <a:spcPts val="0"/>
                        </a:spcBef>
                        <a:spcAft>
                          <a:spcPts val="0"/>
                        </a:spcAft>
                      </a:pPr>
                      <a:r>
                        <a:rPr lang="en-US" sz="1200" dirty="0">
                          <a:solidFill>
                            <a:schemeClr val="tx2"/>
                          </a:solidFill>
                          <a:effectLst/>
                        </a:rPr>
                        <a:t>314-345-2380</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solidFill>
                            <a:schemeClr val="tx2"/>
                          </a:solidFill>
                          <a:effectLst/>
                        </a:rPr>
                        <a:t>Angela Russell-Perry</a:t>
                      </a:r>
                    </a:p>
                    <a:p>
                      <a:pPr marL="0" marR="0" algn="ctr">
                        <a:lnSpc>
                          <a:spcPct val="107000"/>
                        </a:lnSpc>
                        <a:spcBef>
                          <a:spcPts val="0"/>
                        </a:spcBef>
                        <a:spcAft>
                          <a:spcPts val="0"/>
                        </a:spcAft>
                      </a:pPr>
                      <a:r>
                        <a:rPr lang="en-US" sz="1200" dirty="0">
                          <a:solidFill>
                            <a:schemeClr val="tx2"/>
                          </a:solidFill>
                          <a:effectLst/>
                        </a:rPr>
                        <a:t>Sr. Procurement Analyst</a:t>
                      </a:r>
                    </a:p>
                    <a:p>
                      <a:pPr marL="0" marR="0" algn="ctr">
                        <a:lnSpc>
                          <a:spcPct val="107000"/>
                        </a:lnSpc>
                        <a:spcBef>
                          <a:spcPts val="0"/>
                        </a:spcBef>
                        <a:spcAft>
                          <a:spcPts val="0"/>
                        </a:spcAft>
                      </a:pPr>
                      <a:r>
                        <a:rPr lang="en-US" sz="1200" b="1" u="sng" dirty="0">
                          <a:solidFill>
                            <a:schemeClr val="tx2"/>
                          </a:solidFill>
                          <a:effectLst/>
                        </a:rPr>
                        <a:t>Angela.Russell-Perry@slps.org</a:t>
                      </a:r>
                      <a:endParaRPr lang="en-US" sz="1200" b="1" dirty="0">
                        <a:solidFill>
                          <a:schemeClr val="tx2"/>
                        </a:solidFill>
                        <a:effectLst/>
                      </a:endParaRPr>
                    </a:p>
                    <a:p>
                      <a:pPr marL="0" marR="0" algn="ctr">
                        <a:lnSpc>
                          <a:spcPct val="107000"/>
                        </a:lnSpc>
                        <a:spcBef>
                          <a:spcPts val="0"/>
                        </a:spcBef>
                        <a:spcAft>
                          <a:spcPts val="0"/>
                        </a:spcAft>
                      </a:pPr>
                      <a:r>
                        <a:rPr lang="en-US" sz="1200" dirty="0">
                          <a:solidFill>
                            <a:schemeClr val="tx2"/>
                          </a:solidFill>
                          <a:effectLst/>
                        </a:rPr>
                        <a:t>314-345-2390</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solidFill>
                            <a:schemeClr val="tx2"/>
                          </a:solidFill>
                          <a:effectLst/>
                        </a:rPr>
                        <a:t>Constance Byrd</a:t>
                      </a:r>
                    </a:p>
                    <a:p>
                      <a:pPr marL="0" marR="0" algn="ctr">
                        <a:lnSpc>
                          <a:spcPct val="107000"/>
                        </a:lnSpc>
                        <a:spcBef>
                          <a:spcPts val="0"/>
                        </a:spcBef>
                        <a:spcAft>
                          <a:spcPts val="0"/>
                        </a:spcAft>
                      </a:pPr>
                      <a:r>
                        <a:rPr lang="en-US" sz="1200" dirty="0">
                          <a:solidFill>
                            <a:schemeClr val="tx2"/>
                          </a:solidFill>
                          <a:effectLst/>
                        </a:rPr>
                        <a:t>Buyer II</a:t>
                      </a:r>
                    </a:p>
                    <a:p>
                      <a:pPr marL="0" marR="0" algn="ctr">
                        <a:lnSpc>
                          <a:spcPct val="107000"/>
                        </a:lnSpc>
                        <a:spcBef>
                          <a:spcPts val="0"/>
                        </a:spcBef>
                        <a:spcAft>
                          <a:spcPts val="0"/>
                        </a:spcAft>
                      </a:pPr>
                      <a:r>
                        <a:rPr lang="en-US" sz="1200" b="1" u="sng" dirty="0">
                          <a:solidFill>
                            <a:schemeClr val="tx2"/>
                          </a:solidFill>
                          <a:effectLst/>
                        </a:rPr>
                        <a:t>Constance.Byrd@slps.org</a:t>
                      </a:r>
                      <a:endParaRPr lang="en-US" sz="1200" b="1" dirty="0">
                        <a:solidFill>
                          <a:schemeClr val="tx2"/>
                        </a:solidFill>
                        <a:effectLst/>
                      </a:endParaRPr>
                    </a:p>
                    <a:p>
                      <a:pPr marL="0" marR="0" algn="ctr">
                        <a:lnSpc>
                          <a:spcPct val="107000"/>
                        </a:lnSpc>
                        <a:spcBef>
                          <a:spcPts val="0"/>
                        </a:spcBef>
                        <a:spcAft>
                          <a:spcPts val="0"/>
                        </a:spcAft>
                      </a:pPr>
                      <a:r>
                        <a:rPr lang="en-US" sz="1200" dirty="0">
                          <a:solidFill>
                            <a:schemeClr val="tx2"/>
                          </a:solidFill>
                          <a:effectLst/>
                        </a:rPr>
                        <a:t>314-345-2255</a:t>
                      </a:r>
                    </a:p>
                    <a:p>
                      <a:pPr marL="0" marR="0" algn="ctr">
                        <a:lnSpc>
                          <a:spcPct val="107000"/>
                        </a:lnSpc>
                        <a:spcBef>
                          <a:spcPts val="0"/>
                        </a:spcBef>
                        <a:spcAft>
                          <a:spcPts val="0"/>
                        </a:spcAft>
                      </a:pPr>
                      <a:r>
                        <a:rPr lang="en-US" sz="1200" dirty="0">
                          <a:solidFill>
                            <a:schemeClr val="tx2"/>
                          </a:solidFill>
                          <a:effectLst/>
                        </a:rPr>
                        <a:t> </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200" dirty="0">
                          <a:solidFill>
                            <a:schemeClr val="tx2"/>
                          </a:solidFill>
                          <a:effectLst/>
                        </a:rPr>
                        <a:t>Ketra Montgomery</a:t>
                      </a:r>
                    </a:p>
                    <a:p>
                      <a:pPr marL="0" marR="0" algn="ctr">
                        <a:lnSpc>
                          <a:spcPct val="107000"/>
                        </a:lnSpc>
                        <a:spcBef>
                          <a:spcPts val="0"/>
                        </a:spcBef>
                        <a:spcAft>
                          <a:spcPts val="0"/>
                        </a:spcAft>
                      </a:pPr>
                      <a:r>
                        <a:rPr lang="en-US" sz="1200" dirty="0">
                          <a:solidFill>
                            <a:schemeClr val="tx2"/>
                          </a:solidFill>
                          <a:effectLst/>
                        </a:rPr>
                        <a:t>Contract Compliance Specialist</a:t>
                      </a:r>
                    </a:p>
                    <a:p>
                      <a:pPr marL="0" marR="0" algn="ctr">
                        <a:lnSpc>
                          <a:spcPct val="107000"/>
                        </a:lnSpc>
                        <a:spcBef>
                          <a:spcPts val="0"/>
                        </a:spcBef>
                        <a:spcAft>
                          <a:spcPts val="0"/>
                        </a:spcAft>
                      </a:pPr>
                      <a:r>
                        <a:rPr lang="en-US" sz="1200" b="1" u="sng" dirty="0">
                          <a:solidFill>
                            <a:schemeClr val="tx2"/>
                          </a:solidFill>
                          <a:effectLst/>
                        </a:rPr>
                        <a:t>Ketra.Montgomery@slps.org</a:t>
                      </a:r>
                      <a:endParaRPr lang="en-US" sz="1200" b="1" dirty="0">
                        <a:solidFill>
                          <a:schemeClr val="tx2"/>
                        </a:solidFill>
                        <a:effectLst/>
                      </a:endParaRPr>
                    </a:p>
                    <a:p>
                      <a:pPr marL="0" marR="0" algn="ctr">
                        <a:lnSpc>
                          <a:spcPct val="107000"/>
                        </a:lnSpc>
                        <a:spcBef>
                          <a:spcPts val="0"/>
                        </a:spcBef>
                        <a:spcAft>
                          <a:spcPts val="0"/>
                        </a:spcAft>
                      </a:pPr>
                      <a:r>
                        <a:rPr lang="en-US" sz="1200" dirty="0">
                          <a:solidFill>
                            <a:schemeClr val="tx2"/>
                          </a:solidFill>
                          <a:effectLst/>
                        </a:rPr>
                        <a:t>314-345-2495</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569184577"/>
                  </a:ext>
                </a:extLst>
              </a:tr>
              <a:tr h="2395244">
                <a:tc>
                  <a:txBody>
                    <a:bodyPr/>
                    <a:lstStyle/>
                    <a:p>
                      <a:pPr marL="71755" marR="71755" algn="ctr">
                        <a:lnSpc>
                          <a:spcPct val="107000"/>
                        </a:lnSpc>
                        <a:spcBef>
                          <a:spcPts val="0"/>
                        </a:spcBef>
                        <a:spcAft>
                          <a:spcPts val="0"/>
                        </a:spcAft>
                      </a:pPr>
                      <a:r>
                        <a:rPr lang="en-US" sz="900" dirty="0">
                          <a:solidFill>
                            <a:schemeClr val="tx1"/>
                          </a:solidFill>
                          <a:effectLst/>
                          <a:latin typeface="+mn-lt"/>
                          <a:ea typeface="+mn-ea"/>
                          <a:cs typeface="+mn-cs"/>
                        </a:rPr>
                        <a:t>RESPONSIBILITIES</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vert="vert27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200" dirty="0">
                          <a:effectLst/>
                        </a:rPr>
                        <a:t>RFP/Contracts</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Human Resources</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Food and Nutrition Services </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Grants</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Procurement Compliance</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Contract Renewal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200" dirty="0">
                          <a:effectLst/>
                        </a:rPr>
                        <a:t>Vendor Management</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RFP/Contracts</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Academics</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Sunshine Request</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Public Information</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Budget Office</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Office of Institutional Advancement</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Contract Renewal</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Supplier Diversity</a:t>
                      </a:r>
                    </a:p>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200" dirty="0">
                          <a:effectLst/>
                        </a:rPr>
                        <a:t>Bus Passes</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Employee Vendor Management</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Requisition Assistance</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Purchase Order</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Shipping</a:t>
                      </a:r>
                      <a:r>
                        <a:rPr lang="en-US" sz="1200" baseline="0" dirty="0">
                          <a:effectLst/>
                        </a:rPr>
                        <a:t> </a:t>
                      </a:r>
                      <a:r>
                        <a:rPr lang="en-US" sz="1200" dirty="0">
                          <a:effectLst/>
                        </a:rPr>
                        <a:t>Liaison</a:t>
                      </a:r>
                    </a:p>
                    <a:p>
                      <a:pPr marL="342900" marR="0" lvl="0" indent="-342900">
                        <a:lnSpc>
                          <a:spcPct val="107000"/>
                        </a:lnSpc>
                        <a:spcBef>
                          <a:spcPts val="0"/>
                        </a:spcBef>
                        <a:spcAft>
                          <a:spcPts val="0"/>
                        </a:spcAft>
                        <a:buFont typeface="Wingdings" panose="05000000000000000000" pitchFamily="2" charset="2"/>
                        <a:buChar char=""/>
                      </a:pPr>
                      <a:endParaRPr lang="en-US" sz="1200" dirty="0">
                        <a:effectLst/>
                      </a:endParaRPr>
                    </a:p>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200" dirty="0">
                          <a:effectLst/>
                        </a:rPr>
                        <a:t>RFP/Contracts</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Board Docs/Resolutions</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Contract Management Spreadsheet</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Facilities</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Communications</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Transportation</a:t>
                      </a:r>
                    </a:p>
                    <a:p>
                      <a:pPr marL="342900" marR="0" lvl="0" indent="-342900">
                        <a:lnSpc>
                          <a:spcPct val="107000"/>
                        </a:lnSpc>
                        <a:spcBef>
                          <a:spcPts val="0"/>
                        </a:spcBef>
                        <a:spcAft>
                          <a:spcPts val="0"/>
                        </a:spcAft>
                        <a:buFont typeface="Wingdings" panose="05000000000000000000" pitchFamily="2" charset="2"/>
                        <a:buChar char=""/>
                      </a:pPr>
                      <a:r>
                        <a:rPr lang="en-US" sz="1200" dirty="0">
                          <a:effectLst/>
                        </a:rPr>
                        <a:t>Information Technology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54238207"/>
                  </a:ext>
                </a:extLst>
              </a:tr>
            </a:tbl>
          </a:graphicData>
        </a:graphic>
      </p:graphicFrame>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33"/>
          </p:nvPr>
        </p:nvSpPr>
        <p:spPr/>
        <p:txBody>
          <a:bodyPr/>
          <a:lstStyle/>
          <a:p>
            <a:fld id="{19B51A1E-902D-48AF-9020-955120F399B6}" type="slidenum">
              <a:rPr lang="en-US" noProof="0" smtClean="0"/>
              <a:pPr/>
              <a:t>27</a:t>
            </a:fld>
            <a:endParaRPr lang="en-US" noProof="0" dirty="0"/>
          </a:p>
        </p:txBody>
      </p:sp>
    </p:spTree>
    <p:extLst>
      <p:ext uri="{BB962C8B-B14F-4D97-AF65-F5344CB8AC3E}">
        <p14:creationId xmlns:p14="http://schemas.microsoft.com/office/powerpoint/2010/main" val="1692852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15439" y="1421824"/>
            <a:ext cx="7313122" cy="5237171"/>
          </a:xfrm>
          <a:prstGeom prst="rect">
            <a:avLst/>
          </a:prstGeom>
        </p:spPr>
        <p:txBody>
          <a:bodyPr vert="horz" wrap="square" lIns="0" tIns="67151" rIns="0" bIns="0" rtlCol="0">
            <a:spAutoFit/>
          </a:bodyPr>
          <a:lstStyle/>
          <a:p>
            <a:r>
              <a:rPr lang="en-US" sz="2400" b="1" u="sng" dirty="0">
                <a:latin typeface="+mn-lt"/>
              </a:rPr>
              <a:t>Procurement is responsible for:</a:t>
            </a:r>
          </a:p>
          <a:p>
            <a:pPr marL="342900" indent="-342900">
              <a:buFont typeface="Wingdings" panose="05000000000000000000" pitchFamily="2" charset="2"/>
              <a:buChar char="Ø"/>
            </a:pPr>
            <a:endParaRPr lang="en-US" sz="2400" dirty="0">
              <a:latin typeface="+mn-lt"/>
            </a:endParaRPr>
          </a:p>
          <a:p>
            <a:pPr marL="342900" indent="-342900">
              <a:buFont typeface="Wingdings" panose="05000000000000000000" pitchFamily="2" charset="2"/>
              <a:buChar char="q"/>
            </a:pPr>
            <a:r>
              <a:rPr lang="en-US" sz="2400" dirty="0">
                <a:latin typeface="+mn-lt"/>
              </a:rPr>
              <a:t>Compliant Procurement policies and adherence to procedures in the SLPS Board Approved Procurement Manual</a:t>
            </a:r>
          </a:p>
          <a:p>
            <a:pPr marL="257175" indent="-257175">
              <a:buFont typeface="Wingdings" panose="05000000000000000000" pitchFamily="2" charset="2"/>
              <a:buChar char="q"/>
            </a:pPr>
            <a:endParaRPr lang="en-US" sz="2400" dirty="0">
              <a:latin typeface="+mn-lt"/>
            </a:endParaRPr>
          </a:p>
          <a:p>
            <a:pPr marL="342900" indent="-342900">
              <a:buFont typeface="Wingdings" panose="05000000000000000000" pitchFamily="2" charset="2"/>
              <a:buChar char="q"/>
            </a:pPr>
            <a:r>
              <a:rPr lang="en-US" sz="2400" dirty="0">
                <a:latin typeface="+mn-lt"/>
              </a:rPr>
              <a:t>Competitive Bidding/Request for Proposal (RFP) process</a:t>
            </a:r>
          </a:p>
          <a:p>
            <a:pPr marL="342900" indent="-342900">
              <a:buFont typeface="Wingdings" panose="05000000000000000000" pitchFamily="2" charset="2"/>
              <a:buChar char="q"/>
            </a:pPr>
            <a:endParaRPr lang="en-US" sz="2400" dirty="0">
              <a:latin typeface="+mn-lt"/>
            </a:endParaRPr>
          </a:p>
          <a:p>
            <a:pPr marL="342900" indent="-342900">
              <a:buFont typeface="Wingdings" panose="05000000000000000000" pitchFamily="2" charset="2"/>
              <a:buChar char="q"/>
            </a:pPr>
            <a:r>
              <a:rPr lang="en-US" sz="2400" dirty="0">
                <a:latin typeface="+mn-lt"/>
              </a:rPr>
              <a:t>Vendors management: pricing, delivery and invoicing concerns </a:t>
            </a:r>
          </a:p>
          <a:p>
            <a:pPr marL="342900" indent="-342900">
              <a:buFont typeface="Wingdings" panose="05000000000000000000" pitchFamily="2" charset="2"/>
              <a:buChar char="q"/>
            </a:pPr>
            <a:endParaRPr lang="en-US" sz="2400" dirty="0">
              <a:latin typeface="+mn-lt"/>
            </a:endParaRPr>
          </a:p>
          <a:p>
            <a:pPr marL="352425" marR="3810" indent="-342900">
              <a:lnSpc>
                <a:spcPts val="1875"/>
              </a:lnSpc>
              <a:spcBef>
                <a:spcPts val="529"/>
              </a:spcBef>
              <a:buFont typeface="Wingdings" panose="05000000000000000000" pitchFamily="2" charset="2"/>
              <a:buChar char="q"/>
              <a:tabLst>
                <a:tab pos="209074" algn="l"/>
                <a:tab pos="209550" algn="l"/>
              </a:tabLst>
            </a:pPr>
            <a:r>
              <a:rPr lang="en-US" sz="2400" spc="-8" dirty="0">
                <a:latin typeface="+mn-lt"/>
                <a:cs typeface="Calibri"/>
              </a:rPr>
              <a:t>Procure the right goods and services, from the right source, at the right cost, to the right place based on quality and quantities </a:t>
            </a:r>
          </a:p>
          <a:p>
            <a:pPr marL="342900" indent="-342900">
              <a:spcBef>
                <a:spcPts val="23"/>
              </a:spcBef>
              <a:buFont typeface="Wingdings" panose="05000000000000000000" pitchFamily="2" charset="2"/>
              <a:buChar char="Ø"/>
            </a:pPr>
            <a:endParaRPr sz="2025" dirty="0">
              <a:latin typeface="Calibri"/>
              <a:cs typeface="Calibri"/>
            </a:endParaRPr>
          </a:p>
        </p:txBody>
      </p:sp>
      <p:sp>
        <p:nvSpPr>
          <p:cNvPr id="9" name="Title 8"/>
          <p:cNvSpPr>
            <a:spLocks noGrp="1"/>
          </p:cNvSpPr>
          <p:nvPr>
            <p:ph type="title"/>
          </p:nvPr>
        </p:nvSpPr>
        <p:spPr>
          <a:xfrm>
            <a:off x="89940" y="562132"/>
            <a:ext cx="9054059" cy="747438"/>
          </a:xfrm>
        </p:spPr>
        <p:txBody>
          <a:bodyPr/>
          <a:lstStyle/>
          <a:p>
            <a:pPr algn="ctr"/>
            <a:r>
              <a:rPr lang="en-US" sz="4400" dirty="0">
                <a:solidFill>
                  <a:srgbClr val="1B489B"/>
                </a:solidFill>
              </a:rPr>
              <a:t>PROCUREMENT OVERVIEW </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13"/>
          </p:nvPr>
        </p:nvSpPr>
        <p:spPr/>
        <p:txBody>
          <a:bodyPr/>
          <a:lstStyle/>
          <a:p>
            <a:fld id="{19B51A1E-902D-48AF-9020-955120F399B6}" type="slidenum">
              <a:rPr lang="en-US" noProof="0" smtClean="0"/>
              <a:pPr/>
              <a:t>28</a:t>
            </a:fld>
            <a:endParaRPr lang="en-US" noProof="0" dirty="0"/>
          </a:p>
        </p:txBody>
      </p:sp>
    </p:spTree>
    <p:extLst>
      <p:ext uri="{BB962C8B-B14F-4D97-AF65-F5344CB8AC3E}">
        <p14:creationId xmlns:p14="http://schemas.microsoft.com/office/powerpoint/2010/main" val="3216287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965835" y="1593290"/>
          <a:ext cx="68200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71662" y="122481"/>
            <a:ext cx="1263606" cy="1182600"/>
          </a:xfrm>
          <a:prstGeom prst="rect">
            <a:avLst/>
          </a:prstGeom>
        </p:spPr>
      </p:pic>
      <p:sp>
        <p:nvSpPr>
          <p:cNvPr id="3" name="Slide Number Placeholder 2"/>
          <p:cNvSpPr>
            <a:spLocks noGrp="1"/>
          </p:cNvSpPr>
          <p:nvPr>
            <p:ph type="sldNum" sz="quarter" idx="13"/>
          </p:nvPr>
        </p:nvSpPr>
        <p:spPr/>
        <p:txBody>
          <a:bodyPr/>
          <a:lstStyle/>
          <a:p>
            <a:fld id="{19B51A1E-902D-48AF-9020-955120F399B6}" type="slidenum">
              <a:rPr lang="en-US" noProof="0" smtClean="0"/>
              <a:pPr/>
              <a:t>29</a:t>
            </a:fld>
            <a:endParaRPr lang="en-US" noProof="0" dirty="0"/>
          </a:p>
        </p:txBody>
      </p:sp>
      <p:sp>
        <p:nvSpPr>
          <p:cNvPr id="7" name="Title 8"/>
          <p:cNvSpPr txBox="1">
            <a:spLocks/>
          </p:cNvSpPr>
          <p:nvPr/>
        </p:nvSpPr>
        <p:spPr>
          <a:xfrm>
            <a:off x="89941" y="340062"/>
            <a:ext cx="9054059" cy="747438"/>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a:lstStyle>
          <a:p>
            <a:pPr algn="ctr" fontAlgn="auto">
              <a:spcAft>
                <a:spcPts val="0"/>
              </a:spcAft>
            </a:pPr>
            <a:r>
              <a:rPr lang="en-US" sz="4400" dirty="0">
                <a:solidFill>
                  <a:srgbClr val="1B489B"/>
                </a:solidFill>
              </a:rPr>
              <a:t>PROCUREMENT PROCESS </a:t>
            </a:r>
          </a:p>
        </p:txBody>
      </p:sp>
    </p:spTree>
    <p:extLst>
      <p:ext uri="{BB962C8B-B14F-4D97-AF65-F5344CB8AC3E}">
        <p14:creationId xmlns:p14="http://schemas.microsoft.com/office/powerpoint/2010/main" val="229696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83781" y="390057"/>
            <a:ext cx="9144000" cy="411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eaLnBrk="1" hangingPunct="1"/>
            <a:r>
              <a:rPr lang="en-US" altLang="en-US"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FINANCE DIVISION TRAINING GOALS</a:t>
            </a:r>
          </a:p>
        </p:txBody>
      </p:sp>
      <p:graphicFrame>
        <p:nvGraphicFramePr>
          <p:cNvPr id="21" name="Table 20"/>
          <p:cNvGraphicFramePr>
            <a:graphicFrameLocks noGrp="1"/>
          </p:cNvGraphicFramePr>
          <p:nvPr>
            <p:extLst>
              <p:ext uri="{D42A27DB-BD31-4B8C-83A1-F6EECF244321}">
                <p14:modId xmlns:p14="http://schemas.microsoft.com/office/powerpoint/2010/main" val="36201059"/>
              </p:ext>
            </p:extLst>
          </p:nvPr>
        </p:nvGraphicFramePr>
        <p:xfrm>
          <a:off x="1081481" y="1358913"/>
          <a:ext cx="6813476" cy="4901101"/>
        </p:xfrm>
        <a:graphic>
          <a:graphicData uri="http://schemas.openxmlformats.org/drawingml/2006/table">
            <a:tbl>
              <a:tblPr>
                <a:tableStyleId>{073A0DAA-6AF3-43AB-8588-CEC1D06C72B9}</a:tableStyleId>
              </a:tblPr>
              <a:tblGrid>
                <a:gridCol w="1487659">
                  <a:extLst>
                    <a:ext uri="{9D8B030D-6E8A-4147-A177-3AD203B41FA5}">
                      <a16:colId xmlns:a16="http://schemas.microsoft.com/office/drawing/2014/main" val="2703012664"/>
                    </a:ext>
                  </a:extLst>
                </a:gridCol>
                <a:gridCol w="5325817">
                  <a:extLst>
                    <a:ext uri="{9D8B030D-6E8A-4147-A177-3AD203B41FA5}">
                      <a16:colId xmlns:a16="http://schemas.microsoft.com/office/drawing/2014/main" val="4027172673"/>
                    </a:ext>
                  </a:extLst>
                </a:gridCol>
              </a:tblGrid>
              <a:tr h="834110">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5715" marR="5715" marT="5715" marB="0" anchor="b">
                    <a:solidFill>
                      <a:schemeClr val="accent1">
                        <a:lumMod val="20000"/>
                        <a:lumOff val="80000"/>
                      </a:schemeClr>
                    </a:solidFill>
                  </a:tcPr>
                </a:tc>
                <a:tc>
                  <a:txBody>
                    <a:bodyPr/>
                    <a:lstStyle/>
                    <a:p>
                      <a:pPr algn="l" rtl="0" fontAlgn="ctr"/>
                      <a:r>
                        <a:rPr lang="en-US" sz="1500" b="1" u="none" strike="noStrike" dirty="0">
                          <a:effectLst/>
                        </a:rPr>
                        <a:t>Understand</a:t>
                      </a:r>
                      <a:r>
                        <a:rPr lang="en-US" sz="1500" b="1" u="none" strike="noStrike" baseline="0" dirty="0">
                          <a:effectLst/>
                        </a:rPr>
                        <a:t> </a:t>
                      </a:r>
                      <a:r>
                        <a:rPr lang="en-US" sz="1500" b="1" u="none" strike="noStrike" dirty="0">
                          <a:effectLst/>
                        </a:rPr>
                        <a:t>your Budget</a:t>
                      </a:r>
                      <a:r>
                        <a:rPr lang="en-US" sz="1500" b="1" u="none" strike="noStrike" baseline="0" dirty="0">
                          <a:effectLst/>
                        </a:rPr>
                        <a:t> - </a:t>
                      </a:r>
                      <a:r>
                        <a:rPr lang="en-US" sz="1500" b="1" u="none" strike="noStrike" dirty="0">
                          <a:effectLst/>
                        </a:rPr>
                        <a:t>Budget and Grants</a:t>
                      </a:r>
                      <a:endParaRPr lang="en-US" sz="1500" b="1" i="0" u="none" strike="noStrike" dirty="0">
                        <a:solidFill>
                          <a:srgbClr val="000000"/>
                        </a:solidFill>
                        <a:effectLst/>
                        <a:latin typeface="Calibri" panose="020F0502020204030204" pitchFamily="34" charset="0"/>
                      </a:endParaRPr>
                    </a:p>
                  </a:txBody>
                  <a:tcPr marL="5715" marR="5715" marT="5715" marB="0" anchor="ctr">
                    <a:solidFill>
                      <a:schemeClr val="accent1">
                        <a:lumMod val="20000"/>
                        <a:lumOff val="80000"/>
                      </a:schemeClr>
                    </a:solidFill>
                  </a:tcPr>
                </a:tc>
                <a:extLst>
                  <a:ext uri="{0D108BD9-81ED-4DB2-BD59-A6C34878D82A}">
                    <a16:rowId xmlns:a16="http://schemas.microsoft.com/office/drawing/2014/main" val="2827209869"/>
                  </a:ext>
                </a:extLst>
              </a:tr>
              <a:tr h="802084">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5715" marR="5715" marT="5715" marB="0" anchor="b">
                    <a:solidFill>
                      <a:schemeClr val="bg1">
                        <a:lumMod val="95000"/>
                      </a:schemeClr>
                    </a:solidFill>
                  </a:tcPr>
                </a:tc>
                <a:tc>
                  <a:txBody>
                    <a:bodyPr/>
                    <a:lstStyle/>
                    <a:p>
                      <a:pPr algn="l" rtl="0" fontAlgn="ctr"/>
                      <a:r>
                        <a:rPr lang="en-US" sz="1500" b="1" u="none" strike="noStrike" dirty="0">
                          <a:effectLst/>
                        </a:rPr>
                        <a:t>Purchase Items - Procurement</a:t>
                      </a:r>
                      <a:endParaRPr lang="en-US" sz="1500" b="1" i="0" u="none" strike="noStrike" dirty="0">
                        <a:solidFill>
                          <a:srgbClr val="000000"/>
                        </a:solidFill>
                        <a:effectLst/>
                        <a:latin typeface="Calibri" panose="020F0502020204030204" pitchFamily="34" charset="0"/>
                      </a:endParaRPr>
                    </a:p>
                  </a:txBody>
                  <a:tcPr marL="5715" marR="5715" marT="5715" marB="0" anchor="ctr">
                    <a:solidFill>
                      <a:schemeClr val="bg1">
                        <a:lumMod val="95000"/>
                      </a:schemeClr>
                    </a:solidFill>
                  </a:tcPr>
                </a:tc>
                <a:extLst>
                  <a:ext uri="{0D108BD9-81ED-4DB2-BD59-A6C34878D82A}">
                    <a16:rowId xmlns:a16="http://schemas.microsoft.com/office/drawing/2014/main" val="3844301757"/>
                  </a:ext>
                </a:extLst>
              </a:tr>
              <a:tr h="85928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5715" marR="5715" marT="5715" marB="0" anchor="b">
                    <a:solidFill>
                      <a:schemeClr val="accent1">
                        <a:lumMod val="20000"/>
                        <a:lumOff val="80000"/>
                      </a:schemeClr>
                    </a:solidFill>
                  </a:tcPr>
                </a:tc>
                <a:tc>
                  <a:txBody>
                    <a:bodyPr/>
                    <a:lstStyle/>
                    <a:p>
                      <a:pPr algn="l" rtl="0" fontAlgn="ctr"/>
                      <a:r>
                        <a:rPr lang="en-US" sz="1500" b="1" u="none" strike="noStrike" dirty="0">
                          <a:effectLst/>
                        </a:rPr>
                        <a:t>Pay for Items - Accounts</a:t>
                      </a:r>
                      <a:r>
                        <a:rPr lang="en-US" sz="1500" b="1" u="none" strike="noStrike" baseline="0" dirty="0">
                          <a:effectLst/>
                        </a:rPr>
                        <a:t> Payable</a:t>
                      </a:r>
                      <a:endParaRPr lang="en-US" sz="1500" b="1" i="0" u="none" strike="noStrike" dirty="0">
                        <a:solidFill>
                          <a:srgbClr val="000000"/>
                        </a:solidFill>
                        <a:effectLst/>
                        <a:latin typeface="Calibri" panose="020F0502020204030204" pitchFamily="34" charset="0"/>
                      </a:endParaRPr>
                    </a:p>
                  </a:txBody>
                  <a:tcPr marL="5715" marR="5715" marT="5715" marB="0" anchor="ctr">
                    <a:solidFill>
                      <a:schemeClr val="accent1">
                        <a:lumMod val="20000"/>
                        <a:lumOff val="80000"/>
                      </a:schemeClr>
                    </a:solidFill>
                  </a:tcPr>
                </a:tc>
                <a:extLst>
                  <a:ext uri="{0D108BD9-81ED-4DB2-BD59-A6C34878D82A}">
                    <a16:rowId xmlns:a16="http://schemas.microsoft.com/office/drawing/2014/main" val="623290867"/>
                  </a:ext>
                </a:extLst>
              </a:tr>
              <a:tr h="830955">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5715" marR="5715" marT="5715" marB="0" anchor="b">
                    <a:solidFill>
                      <a:schemeClr val="bg1">
                        <a:lumMod val="95000"/>
                      </a:schemeClr>
                    </a:solidFill>
                  </a:tcPr>
                </a:tc>
                <a:tc>
                  <a:txBody>
                    <a:bodyPr/>
                    <a:lstStyle/>
                    <a:p>
                      <a:pPr algn="l" rtl="0" fontAlgn="ctr"/>
                      <a:r>
                        <a:rPr lang="en-US" sz="1500" b="1" u="none" strike="noStrike" dirty="0">
                          <a:effectLst/>
                        </a:rPr>
                        <a:t>Pay Staff - Payroll</a:t>
                      </a:r>
                      <a:endParaRPr lang="en-US" sz="1500" b="1" i="0" u="none" strike="noStrike" dirty="0">
                        <a:solidFill>
                          <a:srgbClr val="000000"/>
                        </a:solidFill>
                        <a:effectLst/>
                        <a:latin typeface="Calibri" panose="020F0502020204030204" pitchFamily="34" charset="0"/>
                      </a:endParaRPr>
                    </a:p>
                  </a:txBody>
                  <a:tcPr marL="5715" marR="5715" marT="5715" marB="0" anchor="ctr">
                    <a:solidFill>
                      <a:schemeClr val="bg1">
                        <a:lumMod val="95000"/>
                      </a:schemeClr>
                    </a:solidFill>
                  </a:tcPr>
                </a:tc>
                <a:extLst>
                  <a:ext uri="{0D108BD9-81ED-4DB2-BD59-A6C34878D82A}">
                    <a16:rowId xmlns:a16="http://schemas.microsoft.com/office/drawing/2014/main" val="2335000617"/>
                  </a:ext>
                </a:extLst>
              </a:tr>
              <a:tr h="851062">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5715" marR="5715" marT="5715" marB="0" anchor="b">
                    <a:solidFill>
                      <a:schemeClr val="accent1">
                        <a:lumMod val="20000"/>
                        <a:lumOff val="80000"/>
                      </a:schemeClr>
                    </a:solidFill>
                  </a:tcPr>
                </a:tc>
                <a:tc>
                  <a:txBody>
                    <a:bodyPr/>
                    <a:lstStyle/>
                    <a:p>
                      <a:pPr algn="l" rtl="0" fontAlgn="ctr"/>
                      <a:r>
                        <a:rPr lang="en-US" sz="1500" b="1" u="none" strike="noStrike" dirty="0">
                          <a:effectLst/>
                        </a:rPr>
                        <a:t>Make Sure Everything is Correct - Fiscal Control and Treasurer</a:t>
                      </a:r>
                      <a:endParaRPr lang="en-US" sz="1500" b="1" i="0" u="none" strike="noStrike" dirty="0">
                        <a:solidFill>
                          <a:srgbClr val="000000"/>
                        </a:solidFill>
                        <a:effectLst/>
                        <a:latin typeface="Calibri" panose="020F0502020204030204" pitchFamily="34" charset="0"/>
                      </a:endParaRPr>
                    </a:p>
                  </a:txBody>
                  <a:tcPr marL="5715" marR="5715" marT="5715" marB="0" anchor="ctr">
                    <a:solidFill>
                      <a:schemeClr val="accent1">
                        <a:lumMod val="20000"/>
                        <a:lumOff val="80000"/>
                      </a:schemeClr>
                    </a:solidFill>
                  </a:tcPr>
                </a:tc>
                <a:extLst>
                  <a:ext uri="{0D108BD9-81ED-4DB2-BD59-A6C34878D82A}">
                    <a16:rowId xmlns:a16="http://schemas.microsoft.com/office/drawing/2014/main" val="2582785789"/>
                  </a:ext>
                </a:extLst>
              </a:tr>
              <a:tr h="723608">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5715" marR="5715" marT="5715" marB="0" anchor="b">
                    <a:solidFill>
                      <a:schemeClr val="bg1">
                        <a:lumMod val="95000"/>
                      </a:schemeClr>
                    </a:solidFill>
                  </a:tcPr>
                </a:tc>
                <a:tc>
                  <a:txBody>
                    <a:bodyPr/>
                    <a:lstStyle/>
                    <a:p>
                      <a:pPr algn="l" rtl="0" fontAlgn="ctr"/>
                      <a:r>
                        <a:rPr lang="en-US" sz="1500" b="1" u="none" strike="noStrike" dirty="0">
                          <a:effectLst/>
                        </a:rPr>
                        <a:t>It’s All Related! - Financial</a:t>
                      </a:r>
                      <a:r>
                        <a:rPr lang="en-US" sz="1500" b="1" u="none" strike="noStrike" baseline="0" dirty="0">
                          <a:effectLst/>
                        </a:rPr>
                        <a:t> Systems</a:t>
                      </a:r>
                      <a:endParaRPr lang="en-US" sz="1500" b="1" i="0" u="none" strike="noStrike" dirty="0">
                        <a:solidFill>
                          <a:srgbClr val="000000"/>
                        </a:solidFill>
                        <a:effectLst/>
                        <a:latin typeface="Calibri" panose="020F0502020204030204" pitchFamily="34" charset="0"/>
                      </a:endParaRPr>
                    </a:p>
                  </a:txBody>
                  <a:tcPr marL="5715" marR="5715" marT="5715" marB="0" anchor="ctr">
                    <a:solidFill>
                      <a:schemeClr val="bg1">
                        <a:lumMod val="95000"/>
                      </a:schemeClr>
                    </a:solidFill>
                  </a:tcPr>
                </a:tc>
                <a:extLst>
                  <a:ext uri="{0D108BD9-81ED-4DB2-BD59-A6C34878D82A}">
                    <a16:rowId xmlns:a16="http://schemas.microsoft.com/office/drawing/2014/main" val="2908224056"/>
                  </a:ext>
                </a:extLst>
              </a:tr>
            </a:tbl>
          </a:graphicData>
        </a:graphic>
      </p:graphicFrame>
      <p:pic>
        <p:nvPicPr>
          <p:cNvPr id="23" name="Picture 22"/>
          <p:cNvPicPr/>
          <p:nvPr/>
        </p:nvPicPr>
        <p:blipFill>
          <a:blip r:embed="rId2" cstate="email">
            <a:extLst>
              <a:ext uri="{28A0092B-C50C-407E-A947-70E740481C1C}">
                <a14:useLocalDpi xmlns:a14="http://schemas.microsoft.com/office/drawing/2010/main" val="0"/>
              </a:ext>
            </a:extLst>
          </a:blip>
          <a:stretch>
            <a:fillRect/>
          </a:stretch>
        </p:blipFill>
        <p:spPr>
          <a:xfrm>
            <a:off x="1359067" y="1405508"/>
            <a:ext cx="771905" cy="629780"/>
          </a:xfrm>
          <a:prstGeom prst="rect">
            <a:avLst/>
          </a:prstGeom>
          <a:ln>
            <a:solidFill>
              <a:schemeClr val="tx1"/>
            </a:solidFill>
          </a:ln>
        </p:spPr>
      </p:pic>
      <p:pic>
        <p:nvPicPr>
          <p:cNvPr id="24" name="Picture 23"/>
          <p:cNvPicPr/>
          <p:nvPr/>
        </p:nvPicPr>
        <p:blipFill>
          <a:blip r:embed="rId3" cstate="email">
            <a:extLst>
              <a:ext uri="{28A0092B-C50C-407E-A947-70E740481C1C}">
                <a14:useLocalDpi xmlns:a14="http://schemas.microsoft.com/office/drawing/2010/main" val="0"/>
              </a:ext>
            </a:extLst>
          </a:blip>
          <a:stretch>
            <a:fillRect/>
          </a:stretch>
        </p:blipFill>
        <p:spPr>
          <a:xfrm>
            <a:off x="1359065" y="2255588"/>
            <a:ext cx="771905" cy="629780"/>
          </a:xfrm>
          <a:prstGeom prst="rect">
            <a:avLst/>
          </a:prstGeom>
        </p:spPr>
      </p:pic>
      <p:pic>
        <p:nvPicPr>
          <p:cNvPr id="25" name="Picture 24"/>
          <p:cNvPicPr>
            <a:picLocks noChangeAspect="1"/>
          </p:cNvPicPr>
          <p:nvPr/>
        </p:nvPicPr>
        <p:blipFill>
          <a:blip r:embed="rId4"/>
          <a:stretch>
            <a:fillRect/>
          </a:stretch>
        </p:blipFill>
        <p:spPr>
          <a:xfrm>
            <a:off x="1359064" y="3117666"/>
            <a:ext cx="771905" cy="629780"/>
          </a:xfrm>
          <a:prstGeom prst="rect">
            <a:avLst/>
          </a:prstGeom>
          <a:ln>
            <a:solidFill>
              <a:schemeClr val="tx1"/>
            </a:solidFill>
          </a:ln>
        </p:spPr>
      </p:pic>
      <p:pic>
        <p:nvPicPr>
          <p:cNvPr id="26" name="Picture 25"/>
          <p:cNvPicPr/>
          <p:nvPr/>
        </p:nvPicPr>
        <p:blipFill>
          <a:blip r:embed="rId5" cstate="email">
            <a:extLst>
              <a:ext uri="{28A0092B-C50C-407E-A947-70E740481C1C}">
                <a14:useLocalDpi xmlns:a14="http://schemas.microsoft.com/office/drawing/2010/main" val="0"/>
              </a:ext>
            </a:extLst>
          </a:blip>
          <a:stretch>
            <a:fillRect/>
          </a:stretch>
        </p:blipFill>
        <p:spPr>
          <a:xfrm>
            <a:off x="1359067" y="3945653"/>
            <a:ext cx="771905" cy="629780"/>
          </a:xfrm>
          <a:prstGeom prst="rect">
            <a:avLst/>
          </a:prstGeom>
          <a:ln>
            <a:solidFill>
              <a:schemeClr val="tx1"/>
            </a:solidFill>
          </a:ln>
        </p:spPr>
      </p:pic>
      <p:pic>
        <p:nvPicPr>
          <p:cNvPr id="27" name="Picture 26"/>
          <p:cNvPicPr/>
          <p:nvPr/>
        </p:nvPicPr>
        <p:blipFill>
          <a:blip r:embed="rId6" cstate="email">
            <a:extLst>
              <a:ext uri="{28A0092B-C50C-407E-A947-70E740481C1C}">
                <a14:useLocalDpi xmlns:a14="http://schemas.microsoft.com/office/drawing/2010/main" val="0"/>
              </a:ext>
            </a:extLst>
          </a:blip>
          <a:stretch>
            <a:fillRect/>
          </a:stretch>
        </p:blipFill>
        <p:spPr>
          <a:xfrm>
            <a:off x="1361008" y="4795733"/>
            <a:ext cx="771905" cy="629780"/>
          </a:xfrm>
          <a:prstGeom prst="rect">
            <a:avLst/>
          </a:prstGeom>
          <a:ln>
            <a:solidFill>
              <a:schemeClr val="tx1"/>
            </a:solidFill>
          </a:ln>
        </p:spPr>
      </p:pic>
      <p:pic>
        <p:nvPicPr>
          <p:cNvPr id="28" name="Picture 27"/>
          <p:cNvPicPr/>
          <p:nvPr/>
        </p:nvPicPr>
        <p:blipFill>
          <a:blip r:embed="rId7" cstate="email">
            <a:extLst>
              <a:ext uri="{28A0092B-C50C-407E-A947-70E740481C1C}">
                <a14:useLocalDpi xmlns:a14="http://schemas.microsoft.com/office/drawing/2010/main" val="0"/>
              </a:ext>
            </a:extLst>
          </a:blip>
          <a:stretch>
            <a:fillRect/>
          </a:stretch>
        </p:blipFill>
        <p:spPr>
          <a:xfrm>
            <a:off x="1361008" y="5574445"/>
            <a:ext cx="771905" cy="632186"/>
          </a:xfrm>
          <a:prstGeom prst="rect">
            <a:avLst/>
          </a:prstGeom>
          <a:ln>
            <a:solidFill>
              <a:schemeClr val="tx1"/>
            </a:solidFill>
          </a:ln>
        </p:spPr>
      </p:pic>
      <p:sp>
        <p:nvSpPr>
          <p:cNvPr id="10" name="TextBox 9"/>
          <p:cNvSpPr txBox="1"/>
          <p:nvPr/>
        </p:nvSpPr>
        <p:spPr>
          <a:xfrm>
            <a:off x="7743825" y="0"/>
            <a:ext cx="1300163" cy="1321594"/>
          </a:xfrm>
          <a:prstGeom prst="rect">
            <a:avLst/>
          </a:prstGeom>
          <a:noFill/>
        </p:spPr>
        <p:txBody>
          <a:bodyPr wrap="square" rtlCol="0">
            <a:spAutoFit/>
          </a:bodyPr>
          <a:lstStyle/>
          <a:p>
            <a:endParaRPr lang="en-US"/>
          </a:p>
        </p:txBody>
      </p:sp>
      <p:sp>
        <p:nvSpPr>
          <p:cNvPr id="11" name="TextBox 10"/>
          <p:cNvSpPr txBox="1"/>
          <p:nvPr/>
        </p:nvSpPr>
        <p:spPr>
          <a:xfrm>
            <a:off x="7896225" y="152400"/>
            <a:ext cx="1300163" cy="1321594"/>
          </a:xfrm>
          <a:prstGeom prst="rect">
            <a:avLst/>
          </a:prstGeom>
          <a:noFill/>
        </p:spPr>
        <p:txBody>
          <a:bodyPr wrap="square" rtlCol="0">
            <a:spAutoFit/>
          </a:bodyPr>
          <a:lstStyle/>
          <a:p>
            <a:endParaRPr lang="en-US"/>
          </a:p>
        </p:txBody>
      </p:sp>
      <p:sp>
        <p:nvSpPr>
          <p:cNvPr id="12" name="TextBox 11"/>
          <p:cNvSpPr txBox="1"/>
          <p:nvPr/>
        </p:nvSpPr>
        <p:spPr>
          <a:xfrm>
            <a:off x="7654013" y="76200"/>
            <a:ext cx="1300163" cy="1321594"/>
          </a:xfrm>
          <a:prstGeom prst="rect">
            <a:avLst/>
          </a:prstGeom>
          <a:noFill/>
        </p:spPr>
        <p:txBody>
          <a:bodyPr wrap="square" rtlCol="0">
            <a:spAutoFit/>
          </a:bodyPr>
          <a:lstStyle/>
          <a:p>
            <a:endParaRPr lang="en-US"/>
          </a:p>
        </p:txBody>
      </p:sp>
      <p:sp>
        <p:nvSpPr>
          <p:cNvPr id="13" name="TextBox 12"/>
          <p:cNvSpPr txBox="1"/>
          <p:nvPr/>
        </p:nvSpPr>
        <p:spPr>
          <a:xfrm>
            <a:off x="8048625" y="304800"/>
            <a:ext cx="1300163" cy="1321594"/>
          </a:xfrm>
          <a:prstGeom prst="rect">
            <a:avLst/>
          </a:prstGeom>
          <a:noFill/>
        </p:spPr>
        <p:txBody>
          <a:bodyPr wrap="square" rtlCol="0">
            <a:spAutoFit/>
          </a:bodyPr>
          <a:lstStyle/>
          <a:p>
            <a:endParaRPr lang="en-US"/>
          </a:p>
        </p:txBody>
      </p:sp>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620675" y="77834"/>
            <a:ext cx="1481330" cy="1413782"/>
          </a:xfrm>
          <a:prstGeom prst="rect">
            <a:avLst/>
          </a:prstGeom>
        </p:spPr>
      </p:pic>
      <p:sp>
        <p:nvSpPr>
          <p:cNvPr id="3" name="Slide Number Placeholder 2"/>
          <p:cNvSpPr>
            <a:spLocks noGrp="1"/>
          </p:cNvSpPr>
          <p:nvPr>
            <p:ph type="sldNum" sz="quarter" idx="13"/>
          </p:nvPr>
        </p:nvSpPr>
        <p:spPr/>
        <p:txBody>
          <a:bodyPr/>
          <a:lstStyle/>
          <a:p>
            <a:fld id="{19B51A1E-902D-48AF-9020-955120F399B6}" type="slidenum">
              <a:rPr lang="en-US" noProof="0" smtClean="0"/>
              <a:pPr/>
              <a:t>3</a:t>
            </a:fld>
            <a:endParaRPr lang="en-US" noProof="0" dirty="0"/>
          </a:p>
        </p:txBody>
      </p:sp>
    </p:spTree>
    <p:extLst>
      <p:ext uri="{BB962C8B-B14F-4D97-AF65-F5344CB8AC3E}">
        <p14:creationId xmlns:p14="http://schemas.microsoft.com/office/powerpoint/2010/main" val="392652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81822818"/>
              </p:ext>
            </p:extLst>
          </p:nvPr>
        </p:nvGraphicFramePr>
        <p:xfrm>
          <a:off x="578645" y="1245627"/>
          <a:ext cx="8165306" cy="4732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 y="4949943"/>
            <a:ext cx="9144000" cy="400110"/>
          </a:xfrm>
          <a:prstGeom prst="rect">
            <a:avLst/>
          </a:prstGeom>
          <a:noFill/>
        </p:spPr>
        <p:txBody>
          <a:bodyPr wrap="square" rtlCol="0">
            <a:spAutoFit/>
          </a:bodyPr>
          <a:lstStyle/>
          <a:p>
            <a:pPr algn="ctr"/>
            <a:r>
              <a:rPr lang="en-US" sz="2000" dirty="0">
                <a:latin typeface="+mj-lt"/>
              </a:rPr>
              <a:t>If all of these steps are not completed, the vendors will not receive payment!</a:t>
            </a:r>
          </a:p>
        </p:txBody>
      </p:sp>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63238" y="239778"/>
            <a:ext cx="1263606" cy="1182600"/>
          </a:xfrm>
          <a:prstGeom prst="rect">
            <a:avLst/>
          </a:prstGeom>
        </p:spPr>
      </p:pic>
      <p:sp>
        <p:nvSpPr>
          <p:cNvPr id="7" name="Slide Number Placeholder 6"/>
          <p:cNvSpPr>
            <a:spLocks noGrp="1"/>
          </p:cNvSpPr>
          <p:nvPr>
            <p:ph type="sldNum" sz="quarter" idx="13"/>
          </p:nvPr>
        </p:nvSpPr>
        <p:spPr/>
        <p:txBody>
          <a:bodyPr/>
          <a:lstStyle/>
          <a:p>
            <a:fld id="{19B51A1E-902D-48AF-9020-955120F399B6}" type="slidenum">
              <a:rPr lang="en-US" noProof="0" smtClean="0"/>
              <a:pPr/>
              <a:t>30</a:t>
            </a:fld>
            <a:endParaRPr lang="en-US" noProof="0" dirty="0"/>
          </a:p>
        </p:txBody>
      </p:sp>
      <p:sp>
        <p:nvSpPr>
          <p:cNvPr id="8" name="Title 8"/>
          <p:cNvSpPr txBox="1">
            <a:spLocks/>
          </p:cNvSpPr>
          <p:nvPr/>
        </p:nvSpPr>
        <p:spPr>
          <a:xfrm>
            <a:off x="89941" y="340062"/>
            <a:ext cx="9054059" cy="747438"/>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a:lstStyle>
          <a:p>
            <a:pPr algn="ctr" fontAlgn="auto">
              <a:spcAft>
                <a:spcPts val="0"/>
              </a:spcAft>
            </a:pPr>
            <a:r>
              <a:rPr lang="en-US" sz="4400" dirty="0">
                <a:solidFill>
                  <a:srgbClr val="1B489B"/>
                </a:solidFill>
              </a:rPr>
              <a:t>THREE WAY MATCH</a:t>
            </a:r>
          </a:p>
        </p:txBody>
      </p:sp>
    </p:spTree>
    <p:extLst>
      <p:ext uri="{BB962C8B-B14F-4D97-AF65-F5344CB8AC3E}">
        <p14:creationId xmlns:p14="http://schemas.microsoft.com/office/powerpoint/2010/main" val="1994122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52397"/>
            <a:ext cx="9143999" cy="619496"/>
          </a:xfrm>
          <a:prstGeom prst="rect">
            <a:avLst/>
          </a:prstGeom>
        </p:spPr>
        <p:txBody>
          <a:bodyPr vert="horz" wrap="square" lIns="0" tIns="10001" rIns="0" bIns="0" rtlCol="0" anchor="b">
            <a:spAutoFit/>
          </a:bodyPr>
          <a:lstStyle/>
          <a:p>
            <a:pPr marL="9525" algn="ctr">
              <a:spcBef>
                <a:spcPts val="79"/>
              </a:spcBef>
            </a:pPr>
            <a:r>
              <a:rPr lang="en-US" sz="4400" spc="-109" dirty="0">
                <a:solidFill>
                  <a:srgbClr val="1B489B"/>
                </a:solidFill>
                <a:effectLst>
                  <a:outerShdw blurRad="38100" dist="38100" dir="2700000" algn="tl">
                    <a:srgbClr val="000000">
                      <a:alpha val="43137"/>
                    </a:srgbClr>
                  </a:outerShdw>
                </a:effectLst>
              </a:rPr>
              <a:t>GOODS CONFIRMATION</a:t>
            </a:r>
            <a:endParaRPr sz="4400" spc="-113" dirty="0">
              <a:solidFill>
                <a:srgbClr val="1B489B"/>
              </a:solidFill>
              <a:effectLst>
                <a:outerShdw blurRad="38100" dist="38100" dir="2700000" algn="tl">
                  <a:srgbClr val="000000">
                    <a:alpha val="43137"/>
                  </a:srgbClr>
                </a:outerShdw>
              </a:effectLst>
            </a:endParaRPr>
          </a:p>
        </p:txBody>
      </p:sp>
      <p:sp>
        <p:nvSpPr>
          <p:cNvPr id="3" name="object 3"/>
          <p:cNvSpPr txBox="1"/>
          <p:nvPr/>
        </p:nvSpPr>
        <p:spPr>
          <a:xfrm>
            <a:off x="1035335" y="1496316"/>
            <a:ext cx="6912769" cy="4646304"/>
          </a:xfrm>
          <a:prstGeom prst="rect">
            <a:avLst/>
          </a:prstGeom>
        </p:spPr>
        <p:txBody>
          <a:bodyPr vert="horz" wrap="square" lIns="0" tIns="9049" rIns="0" bIns="0" rtlCol="0">
            <a:spAutoFit/>
          </a:bodyPr>
          <a:lstStyle/>
          <a:p>
            <a:pPr marL="9050" marR="3810">
              <a:spcBef>
                <a:spcPts val="71"/>
              </a:spcBef>
              <a:tabLst>
                <a:tab pos="352901" algn="l"/>
              </a:tabLst>
            </a:pPr>
            <a:r>
              <a:rPr lang="en-US" sz="2400" b="1" spc="-109" dirty="0">
                <a:latin typeface="+mn-lt"/>
              </a:rPr>
              <a:t>Receive</a:t>
            </a:r>
            <a:r>
              <a:rPr lang="en-US" sz="2400" b="1" spc="-206" dirty="0">
                <a:latin typeface="+mn-lt"/>
              </a:rPr>
              <a:t> </a:t>
            </a:r>
            <a:r>
              <a:rPr lang="en-US" sz="2400" b="1" spc="-56" dirty="0">
                <a:latin typeface="+mn-lt"/>
              </a:rPr>
              <a:t>on</a:t>
            </a:r>
            <a:r>
              <a:rPr lang="en-US" sz="2400" b="1" spc="-233" dirty="0">
                <a:latin typeface="+mn-lt"/>
              </a:rPr>
              <a:t> </a:t>
            </a:r>
            <a:r>
              <a:rPr lang="en-US" sz="2400" b="1" spc="-109" dirty="0">
                <a:latin typeface="+mn-lt"/>
              </a:rPr>
              <a:t>Purchase</a:t>
            </a:r>
            <a:r>
              <a:rPr lang="en-US" sz="2400" b="1" spc="-229" dirty="0">
                <a:latin typeface="+mn-lt"/>
              </a:rPr>
              <a:t> </a:t>
            </a:r>
            <a:r>
              <a:rPr lang="en-US" sz="2400" b="1" spc="-101" dirty="0">
                <a:latin typeface="+mn-lt"/>
              </a:rPr>
              <a:t>Order</a:t>
            </a:r>
            <a:r>
              <a:rPr lang="en-US" sz="2400" b="1" spc="-214" dirty="0">
                <a:latin typeface="+mn-lt"/>
              </a:rPr>
              <a:t> </a:t>
            </a:r>
            <a:r>
              <a:rPr lang="en-US" sz="2400" b="1" spc="-56" dirty="0">
                <a:latin typeface="+mn-lt"/>
              </a:rPr>
              <a:t>in</a:t>
            </a:r>
            <a:r>
              <a:rPr lang="en-US" sz="2400" b="1" spc="-236" dirty="0">
                <a:latin typeface="+mn-lt"/>
              </a:rPr>
              <a:t> </a:t>
            </a:r>
            <a:r>
              <a:rPr lang="en-US" sz="2400" b="1" spc="-113" dirty="0">
                <a:latin typeface="+mn-lt"/>
              </a:rPr>
              <a:t>BusinessPLUS</a:t>
            </a:r>
          </a:p>
          <a:p>
            <a:pPr marL="351950" marR="3810" indent="-342900">
              <a:spcBef>
                <a:spcPts val="71"/>
              </a:spcBef>
              <a:buFont typeface="Wingdings" panose="05000000000000000000" pitchFamily="2" charset="2"/>
              <a:buChar char="q"/>
              <a:tabLst>
                <a:tab pos="352901" algn="l"/>
              </a:tabLst>
            </a:pPr>
            <a:r>
              <a:rPr lang="en-US" sz="2400" spc="-113" dirty="0">
                <a:latin typeface="+mn-lt"/>
                <a:cs typeface="Calibri"/>
              </a:rPr>
              <a:t>I</a:t>
            </a:r>
            <a:r>
              <a:rPr lang="en-US" sz="2400" spc="-8" dirty="0">
                <a:latin typeface="+mn-lt"/>
                <a:cs typeface="Calibri"/>
              </a:rPr>
              <a:t>tems ordered and received by the school must be confirmed</a:t>
            </a:r>
            <a:br>
              <a:rPr lang="en-US" sz="2400" spc="-8" dirty="0">
                <a:latin typeface="+mn-lt"/>
                <a:cs typeface="Calibri"/>
              </a:rPr>
            </a:br>
            <a:endParaRPr lang="en-US" sz="2400" spc="-8" dirty="0">
              <a:latin typeface="+mn-lt"/>
              <a:cs typeface="Calibri"/>
            </a:endParaRPr>
          </a:p>
          <a:p>
            <a:pPr marL="351950" marR="3810" indent="-342900">
              <a:spcBef>
                <a:spcPts val="71"/>
              </a:spcBef>
              <a:buFont typeface="Wingdings" panose="05000000000000000000" pitchFamily="2" charset="2"/>
              <a:buChar char="q"/>
              <a:tabLst>
                <a:tab pos="352901" algn="l"/>
              </a:tabLst>
            </a:pPr>
            <a:r>
              <a:rPr lang="en-US" sz="2400" spc="-8" dirty="0">
                <a:latin typeface="+mn-lt"/>
                <a:cs typeface="Calibri"/>
              </a:rPr>
              <a:t>The </a:t>
            </a:r>
            <a:r>
              <a:rPr sz="2400" spc="-8" dirty="0">
                <a:latin typeface="+mn-lt"/>
                <a:cs typeface="Calibri"/>
              </a:rPr>
              <a:t>“Receiv</a:t>
            </a:r>
            <a:r>
              <a:rPr lang="en-US" sz="2400" spc="-8" dirty="0">
                <a:latin typeface="+mn-lt"/>
                <a:cs typeface="Calibri"/>
              </a:rPr>
              <a:t>e</a:t>
            </a:r>
            <a:r>
              <a:rPr sz="2400" spc="-8" dirty="0">
                <a:latin typeface="+mn-lt"/>
                <a:cs typeface="Calibri"/>
              </a:rPr>
              <a:t> </a:t>
            </a:r>
            <a:r>
              <a:rPr sz="2400" spc="-4" dirty="0">
                <a:latin typeface="+mn-lt"/>
                <a:cs typeface="Calibri"/>
              </a:rPr>
              <a:t>on </a:t>
            </a:r>
            <a:r>
              <a:rPr sz="2400" spc="-8" dirty="0">
                <a:latin typeface="+mn-lt"/>
                <a:cs typeface="Calibri"/>
              </a:rPr>
              <a:t>Purchase” </a:t>
            </a:r>
            <a:r>
              <a:rPr lang="en-US" sz="2400" spc="-8" dirty="0">
                <a:latin typeface="+mn-lt"/>
                <a:cs typeface="Calibri"/>
              </a:rPr>
              <a:t>transaction </a:t>
            </a:r>
            <a:r>
              <a:rPr sz="2400" spc="-4" dirty="0">
                <a:latin typeface="+mn-lt"/>
                <a:cs typeface="Calibri"/>
              </a:rPr>
              <a:t>i</a:t>
            </a:r>
            <a:r>
              <a:rPr lang="en-US" sz="2400" spc="-4" dirty="0">
                <a:latin typeface="+mn-lt"/>
                <a:cs typeface="Calibri"/>
              </a:rPr>
              <a:t>n BusinessPLUS is</a:t>
            </a:r>
            <a:r>
              <a:rPr sz="2400" spc="-4" dirty="0">
                <a:latin typeface="+mn-lt"/>
                <a:cs typeface="Calibri"/>
              </a:rPr>
              <a:t> the </a:t>
            </a:r>
            <a:r>
              <a:rPr sz="2400" spc="-11" dirty="0">
                <a:latin typeface="+mn-lt"/>
                <a:cs typeface="Calibri"/>
              </a:rPr>
              <a:t>school</a:t>
            </a:r>
            <a:r>
              <a:rPr lang="en-US" sz="2400" spc="-11" dirty="0">
                <a:latin typeface="+mn-lt"/>
                <a:cs typeface="Calibri"/>
              </a:rPr>
              <a:t>’s </a:t>
            </a:r>
            <a:r>
              <a:rPr sz="2400" spc="-8" dirty="0">
                <a:latin typeface="+mn-lt"/>
                <a:cs typeface="Calibri"/>
              </a:rPr>
              <a:t>confirmation that </a:t>
            </a:r>
            <a:r>
              <a:rPr sz="2400" spc="-4" dirty="0">
                <a:latin typeface="+mn-lt"/>
                <a:cs typeface="Calibri"/>
              </a:rPr>
              <a:t>all </a:t>
            </a:r>
            <a:r>
              <a:rPr sz="2400" spc="-8" dirty="0">
                <a:latin typeface="+mn-lt"/>
                <a:cs typeface="Calibri"/>
              </a:rPr>
              <a:t>items </a:t>
            </a:r>
            <a:r>
              <a:rPr sz="2400" spc="-15" dirty="0">
                <a:latin typeface="+mn-lt"/>
                <a:cs typeface="Calibri"/>
              </a:rPr>
              <a:t>requested </a:t>
            </a:r>
            <a:r>
              <a:rPr sz="2400" spc="-8" dirty="0">
                <a:latin typeface="+mn-lt"/>
                <a:cs typeface="Calibri"/>
              </a:rPr>
              <a:t>via </a:t>
            </a:r>
            <a:r>
              <a:rPr sz="2400" spc="-4" dirty="0">
                <a:latin typeface="+mn-lt"/>
                <a:cs typeface="Calibri"/>
              </a:rPr>
              <a:t>the </a:t>
            </a:r>
            <a:r>
              <a:rPr sz="2400" spc="-8" dirty="0">
                <a:latin typeface="+mn-lt"/>
                <a:cs typeface="Calibri"/>
              </a:rPr>
              <a:t>Purchase </a:t>
            </a:r>
            <a:r>
              <a:rPr sz="2400" spc="-11" dirty="0">
                <a:latin typeface="+mn-lt"/>
                <a:cs typeface="Calibri"/>
              </a:rPr>
              <a:t>Order </a:t>
            </a:r>
            <a:r>
              <a:rPr sz="2400" spc="-8" dirty="0">
                <a:latin typeface="+mn-lt"/>
                <a:cs typeface="Calibri"/>
              </a:rPr>
              <a:t>ha</a:t>
            </a:r>
            <a:r>
              <a:rPr lang="en-US" sz="2400" spc="-8" dirty="0">
                <a:latin typeface="+mn-lt"/>
                <a:cs typeface="Calibri"/>
              </a:rPr>
              <a:t>ve</a:t>
            </a:r>
            <a:r>
              <a:rPr sz="2400" spc="-8" dirty="0">
                <a:latin typeface="+mn-lt"/>
                <a:cs typeface="Calibri"/>
              </a:rPr>
              <a:t> been</a:t>
            </a:r>
            <a:r>
              <a:rPr sz="2400" spc="19" dirty="0">
                <a:latin typeface="+mn-lt"/>
                <a:cs typeface="Calibri"/>
              </a:rPr>
              <a:t> </a:t>
            </a:r>
            <a:r>
              <a:rPr sz="2400" spc="-11" dirty="0">
                <a:latin typeface="+mn-lt"/>
                <a:cs typeface="Calibri"/>
              </a:rPr>
              <a:t>received</a:t>
            </a:r>
            <a:br>
              <a:rPr lang="en-US" sz="2400" spc="-11" dirty="0">
                <a:latin typeface="+mn-lt"/>
                <a:cs typeface="Calibri"/>
              </a:rPr>
            </a:br>
            <a:endParaRPr sz="2400" dirty="0">
              <a:latin typeface="+mn-lt"/>
              <a:cs typeface="Calibri"/>
            </a:endParaRPr>
          </a:p>
          <a:p>
            <a:pPr marL="352425" indent="-343376">
              <a:spcBef>
                <a:spcPts val="1354"/>
              </a:spcBef>
              <a:buFont typeface="Wingdings" panose="05000000000000000000" pitchFamily="2" charset="2"/>
              <a:buChar char="q"/>
              <a:tabLst>
                <a:tab pos="351949" algn="l"/>
                <a:tab pos="352901" algn="l"/>
              </a:tabLst>
            </a:pPr>
            <a:r>
              <a:rPr sz="2400" spc="-4" dirty="0">
                <a:latin typeface="+mn-lt"/>
                <a:cs typeface="Calibri"/>
              </a:rPr>
              <a:t>If </a:t>
            </a:r>
            <a:r>
              <a:rPr sz="2400" spc="-8" dirty="0">
                <a:latin typeface="+mn-lt"/>
                <a:cs typeface="Calibri"/>
              </a:rPr>
              <a:t>the </a:t>
            </a:r>
            <a:r>
              <a:rPr sz="2400" spc="-11" dirty="0">
                <a:latin typeface="+mn-lt"/>
                <a:cs typeface="Calibri"/>
              </a:rPr>
              <a:t>“Receive </a:t>
            </a:r>
            <a:r>
              <a:rPr sz="2400" spc="-4" dirty="0">
                <a:latin typeface="+mn-lt"/>
                <a:cs typeface="Calibri"/>
              </a:rPr>
              <a:t>on </a:t>
            </a:r>
            <a:r>
              <a:rPr sz="2400" spc="-8" dirty="0">
                <a:latin typeface="+mn-lt"/>
                <a:cs typeface="Calibri"/>
              </a:rPr>
              <a:t>Purchase” </a:t>
            </a:r>
            <a:r>
              <a:rPr lang="en-US" sz="2400" spc="-8" dirty="0">
                <a:latin typeface="+mn-lt"/>
                <a:cs typeface="Calibri"/>
              </a:rPr>
              <a:t>transaction </a:t>
            </a:r>
            <a:r>
              <a:rPr sz="2400" spc="-4" dirty="0">
                <a:latin typeface="+mn-lt"/>
                <a:cs typeface="Calibri"/>
              </a:rPr>
              <a:t>is </a:t>
            </a:r>
            <a:r>
              <a:rPr sz="2400" spc="-8" dirty="0">
                <a:latin typeface="+mn-lt"/>
                <a:cs typeface="Calibri"/>
              </a:rPr>
              <a:t>not</a:t>
            </a:r>
            <a:r>
              <a:rPr sz="2400" spc="124" dirty="0">
                <a:latin typeface="+mn-lt"/>
                <a:cs typeface="Calibri"/>
              </a:rPr>
              <a:t> </a:t>
            </a:r>
            <a:r>
              <a:rPr sz="2400" spc="-11" dirty="0">
                <a:latin typeface="+mn-lt"/>
                <a:cs typeface="Calibri"/>
              </a:rPr>
              <a:t>completed</a:t>
            </a:r>
            <a:r>
              <a:rPr lang="en-US" sz="2400" spc="-11" dirty="0">
                <a:latin typeface="+mn-lt"/>
                <a:cs typeface="Calibri"/>
              </a:rPr>
              <a:t>, Accounts Payable </a:t>
            </a:r>
            <a:r>
              <a:rPr lang="en-US" sz="2400" spc="-8" dirty="0">
                <a:latin typeface="+mn-lt"/>
                <a:cs typeface="Calibri"/>
              </a:rPr>
              <a:t>will</a:t>
            </a:r>
            <a:r>
              <a:rPr sz="2400" spc="-8" dirty="0">
                <a:latin typeface="+mn-lt"/>
                <a:cs typeface="Calibri"/>
              </a:rPr>
              <a:t> not </a:t>
            </a:r>
            <a:r>
              <a:rPr lang="en-US" sz="2400" spc="-8" dirty="0">
                <a:latin typeface="+mn-lt"/>
                <a:cs typeface="Calibri"/>
              </a:rPr>
              <a:t>issue a vendor </a:t>
            </a:r>
            <a:r>
              <a:rPr sz="2400" spc="-15" dirty="0">
                <a:latin typeface="+mn-lt"/>
                <a:cs typeface="Calibri"/>
              </a:rPr>
              <a:t>payment</a:t>
            </a:r>
            <a:endParaRPr sz="2400" dirty="0">
              <a:latin typeface="+mn-lt"/>
              <a:cs typeface="Calibri"/>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8" name="Slide Number Placeholder 7"/>
          <p:cNvSpPr>
            <a:spLocks noGrp="1"/>
          </p:cNvSpPr>
          <p:nvPr>
            <p:ph type="sldNum" sz="quarter" idx="33"/>
          </p:nvPr>
        </p:nvSpPr>
        <p:spPr/>
        <p:txBody>
          <a:bodyPr/>
          <a:lstStyle/>
          <a:p>
            <a:fld id="{19B51A1E-902D-48AF-9020-955120F399B6}" type="slidenum">
              <a:rPr lang="en-US" noProof="0" smtClean="0"/>
              <a:pPr/>
              <a:t>31</a:t>
            </a:fld>
            <a:endParaRPr lang="en-US" noProof="0" dirty="0"/>
          </a:p>
        </p:txBody>
      </p:sp>
    </p:spTree>
    <p:extLst>
      <p:ext uri="{BB962C8B-B14F-4D97-AF65-F5344CB8AC3E}">
        <p14:creationId xmlns:p14="http://schemas.microsoft.com/office/powerpoint/2010/main" val="924138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NA &amp; CAS Thresholds Increased to $2 Million | Account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97" y="1326630"/>
            <a:ext cx="8143675" cy="4608830"/>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p:cNvSpPr txBox="1">
            <a:spLocks noGrp="1"/>
          </p:cNvSpPr>
          <p:nvPr>
            <p:ph type="title"/>
          </p:nvPr>
        </p:nvSpPr>
        <p:spPr>
          <a:xfrm>
            <a:off x="142240" y="26557"/>
            <a:ext cx="8399961" cy="686726"/>
          </a:xfrm>
          <a:prstGeom prst="rect">
            <a:avLst/>
          </a:prstGeom>
          <a:solidFill>
            <a:schemeClr val="bg1"/>
          </a:solidFill>
        </p:spPr>
        <p:txBody>
          <a:bodyPr vert="horz" wrap="square" lIns="0" tIns="9525" rIns="0" bIns="0" rtlCol="0" anchor="ctr">
            <a:spAutoFit/>
          </a:bodyPr>
          <a:lstStyle/>
          <a:p>
            <a:pPr marL="9525">
              <a:lnSpc>
                <a:spcPct val="100000"/>
              </a:lnSpc>
              <a:spcBef>
                <a:spcPts val="75"/>
              </a:spcBef>
            </a:pPr>
            <a:r>
              <a:rPr sz="4400" spc="-98" dirty="0">
                <a:solidFill>
                  <a:srgbClr val="1B489B"/>
                </a:solidFill>
                <a:effectLst>
                  <a:outerShdw blurRad="38100" dist="38100" dir="2700000" algn="tl">
                    <a:srgbClr val="000000">
                      <a:alpha val="43137"/>
                    </a:srgbClr>
                  </a:outerShdw>
                </a:effectLst>
              </a:rPr>
              <a:t>DOLLAR </a:t>
            </a:r>
            <a:r>
              <a:rPr sz="4400" spc="-131" dirty="0">
                <a:solidFill>
                  <a:srgbClr val="1B489B"/>
                </a:solidFill>
                <a:effectLst>
                  <a:outerShdw blurRad="38100" dist="38100" dir="2700000" algn="tl">
                    <a:srgbClr val="000000">
                      <a:alpha val="43137"/>
                    </a:srgbClr>
                  </a:outerShdw>
                </a:effectLst>
              </a:rPr>
              <a:t>VALUE</a:t>
            </a:r>
            <a:r>
              <a:rPr lang="en-US" sz="4400" spc="-131" dirty="0">
                <a:solidFill>
                  <a:srgbClr val="1B489B"/>
                </a:solidFill>
                <a:effectLst>
                  <a:outerShdw blurRad="38100" dist="38100" dir="2700000" algn="tl">
                    <a:srgbClr val="000000">
                      <a:alpha val="43137"/>
                    </a:srgbClr>
                  </a:outerShdw>
                </a:effectLst>
              </a:rPr>
              <a:t> </a:t>
            </a:r>
            <a:r>
              <a:rPr sz="4400" spc="-109" dirty="0">
                <a:solidFill>
                  <a:srgbClr val="1B489B"/>
                </a:solidFill>
                <a:effectLst>
                  <a:outerShdw blurRad="38100" dist="38100" dir="2700000" algn="tl">
                    <a:srgbClr val="000000">
                      <a:alpha val="43137"/>
                    </a:srgbClr>
                  </a:outerShdw>
                </a:effectLst>
              </a:rPr>
              <a:t>THRESHOLDS</a:t>
            </a:r>
          </a:p>
        </p:txBody>
      </p:sp>
      <p:graphicFrame>
        <p:nvGraphicFramePr>
          <p:cNvPr id="4" name="object 4"/>
          <p:cNvGraphicFramePr>
            <a:graphicFrameLocks noGrp="1"/>
          </p:cNvGraphicFramePr>
          <p:nvPr>
            <p:extLst>
              <p:ext uri="{D42A27DB-BD31-4B8C-83A1-F6EECF244321}">
                <p14:modId xmlns:p14="http://schemas.microsoft.com/office/powerpoint/2010/main" val="443294467"/>
              </p:ext>
            </p:extLst>
          </p:nvPr>
        </p:nvGraphicFramePr>
        <p:xfrm>
          <a:off x="601798" y="2714081"/>
          <a:ext cx="8143675" cy="3221379"/>
        </p:xfrm>
        <a:graphic>
          <a:graphicData uri="http://schemas.openxmlformats.org/drawingml/2006/table">
            <a:tbl>
              <a:tblPr firstRow="1" bandRow="1">
                <a:tableStyleId>{2D5ABB26-0587-4C30-8999-92F81FD0307C}</a:tableStyleId>
              </a:tblPr>
              <a:tblGrid>
                <a:gridCol w="2019125">
                  <a:extLst>
                    <a:ext uri="{9D8B030D-6E8A-4147-A177-3AD203B41FA5}">
                      <a16:colId xmlns:a16="http://schemas.microsoft.com/office/drawing/2014/main" val="20000"/>
                    </a:ext>
                  </a:extLst>
                </a:gridCol>
                <a:gridCol w="6124550">
                  <a:extLst>
                    <a:ext uri="{9D8B030D-6E8A-4147-A177-3AD203B41FA5}">
                      <a16:colId xmlns:a16="http://schemas.microsoft.com/office/drawing/2014/main" val="20001"/>
                    </a:ext>
                  </a:extLst>
                </a:gridCol>
              </a:tblGrid>
              <a:tr h="621585">
                <a:tc>
                  <a:txBody>
                    <a:bodyPr/>
                    <a:lstStyle/>
                    <a:p>
                      <a:pPr marR="50165" algn="ctr">
                        <a:lnSpc>
                          <a:spcPct val="100000"/>
                        </a:lnSpc>
                        <a:spcBef>
                          <a:spcPts val="235"/>
                        </a:spcBef>
                      </a:pPr>
                      <a:r>
                        <a:rPr sz="1600" b="1" spc="-5" dirty="0">
                          <a:latin typeface="Calibri"/>
                          <a:cs typeface="Calibri"/>
                        </a:rPr>
                        <a:t>Dollar </a:t>
                      </a:r>
                      <a:r>
                        <a:rPr sz="1600" b="1" spc="-25" dirty="0">
                          <a:latin typeface="Calibri"/>
                          <a:cs typeface="Calibri"/>
                        </a:rPr>
                        <a:t>Value</a:t>
                      </a:r>
                      <a:r>
                        <a:rPr sz="1600" b="1" spc="-40" dirty="0">
                          <a:latin typeface="Calibri"/>
                          <a:cs typeface="Calibri"/>
                        </a:rPr>
                        <a:t> </a:t>
                      </a:r>
                      <a:r>
                        <a:rPr sz="1600" b="1" spc="-5" dirty="0">
                          <a:latin typeface="Calibri"/>
                          <a:cs typeface="Calibri"/>
                        </a:rPr>
                        <a:t>Threshold</a:t>
                      </a:r>
                      <a:endParaRPr sz="1600" dirty="0">
                        <a:latin typeface="Calibri"/>
                        <a:cs typeface="Calibri"/>
                      </a:endParaRPr>
                    </a:p>
                  </a:txBody>
                  <a:tcPr marL="0" marR="0" marT="2238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4C5E2"/>
                    </a:solidFill>
                  </a:tcPr>
                </a:tc>
                <a:tc>
                  <a:txBody>
                    <a:bodyPr/>
                    <a:lstStyle/>
                    <a:p>
                      <a:pPr algn="ctr">
                        <a:lnSpc>
                          <a:spcPct val="100000"/>
                        </a:lnSpc>
                        <a:spcBef>
                          <a:spcPts val="235"/>
                        </a:spcBef>
                      </a:pPr>
                      <a:r>
                        <a:rPr sz="1600" b="1" spc="-5" dirty="0">
                          <a:latin typeface="Calibri"/>
                          <a:cs typeface="Calibri"/>
                        </a:rPr>
                        <a:t>Quote</a:t>
                      </a:r>
                      <a:r>
                        <a:rPr sz="1600" b="1" spc="-30" dirty="0">
                          <a:latin typeface="Calibri"/>
                          <a:cs typeface="Calibri"/>
                        </a:rPr>
                        <a:t> </a:t>
                      </a:r>
                      <a:r>
                        <a:rPr sz="1600" b="1" spc="-10" dirty="0">
                          <a:latin typeface="Calibri"/>
                          <a:cs typeface="Calibri"/>
                        </a:rPr>
                        <a:t>Requirement</a:t>
                      </a:r>
                      <a:endParaRPr sz="1600" dirty="0">
                        <a:latin typeface="Calibri"/>
                        <a:cs typeface="Calibri"/>
                      </a:endParaRPr>
                    </a:p>
                  </a:txBody>
                  <a:tcPr marL="0" marR="0" marT="2238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4C5E2"/>
                    </a:solidFill>
                  </a:tcPr>
                </a:tc>
                <a:extLst>
                  <a:ext uri="{0D108BD9-81ED-4DB2-BD59-A6C34878D82A}">
                    <a16:rowId xmlns:a16="http://schemas.microsoft.com/office/drawing/2014/main" val="10000"/>
                  </a:ext>
                </a:extLst>
              </a:tr>
              <a:tr h="412163">
                <a:tc>
                  <a:txBody>
                    <a:bodyPr/>
                    <a:lstStyle/>
                    <a:p>
                      <a:pPr algn="ctr">
                        <a:lnSpc>
                          <a:spcPct val="100000"/>
                        </a:lnSpc>
                        <a:spcBef>
                          <a:spcPts val="235"/>
                        </a:spcBef>
                      </a:pPr>
                      <a:r>
                        <a:rPr sz="1600" dirty="0">
                          <a:latin typeface="Calibri"/>
                          <a:cs typeface="Calibri"/>
                        </a:rPr>
                        <a:t>$0 -</a:t>
                      </a:r>
                      <a:r>
                        <a:rPr sz="1600" spc="-30" dirty="0">
                          <a:latin typeface="Calibri"/>
                          <a:cs typeface="Calibri"/>
                        </a:rPr>
                        <a:t> </a:t>
                      </a:r>
                      <a:r>
                        <a:rPr sz="1600" dirty="0">
                          <a:latin typeface="Calibri"/>
                          <a:cs typeface="Calibri"/>
                        </a:rPr>
                        <a:t>$1,000</a:t>
                      </a:r>
                    </a:p>
                  </a:txBody>
                  <a:tcPr marL="0" marR="0" marT="2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EAF4"/>
                    </a:solidFill>
                  </a:tcPr>
                </a:tc>
                <a:tc>
                  <a:txBody>
                    <a:bodyPr/>
                    <a:lstStyle/>
                    <a:p>
                      <a:pPr marL="90805" indent="0">
                        <a:lnSpc>
                          <a:spcPct val="100000"/>
                        </a:lnSpc>
                        <a:spcBef>
                          <a:spcPts val="235"/>
                        </a:spcBef>
                        <a:buFont typeface="Arial"/>
                        <a:buNone/>
                        <a:tabLst>
                          <a:tab pos="377825" algn="l"/>
                          <a:tab pos="378460" algn="l"/>
                        </a:tabLst>
                      </a:pPr>
                      <a:endParaRPr sz="1600" dirty="0">
                        <a:latin typeface="Calibri"/>
                        <a:cs typeface="Calibri"/>
                      </a:endParaRPr>
                    </a:p>
                  </a:txBody>
                  <a:tcPr marL="0" marR="0" marT="2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EAF4"/>
                    </a:solidFill>
                  </a:tcPr>
                </a:tc>
                <a:extLst>
                  <a:ext uri="{0D108BD9-81ED-4DB2-BD59-A6C34878D82A}">
                    <a16:rowId xmlns:a16="http://schemas.microsoft.com/office/drawing/2014/main" val="10001"/>
                  </a:ext>
                </a:extLst>
              </a:tr>
              <a:tr h="412163">
                <a:tc>
                  <a:txBody>
                    <a:bodyPr/>
                    <a:lstStyle/>
                    <a:p>
                      <a:pPr algn="ctr">
                        <a:lnSpc>
                          <a:spcPct val="100000"/>
                        </a:lnSpc>
                        <a:spcBef>
                          <a:spcPts val="235"/>
                        </a:spcBef>
                      </a:pPr>
                      <a:r>
                        <a:rPr sz="1600" dirty="0">
                          <a:latin typeface="Calibri"/>
                          <a:cs typeface="Calibri"/>
                        </a:rPr>
                        <a:t>$1,001 -</a:t>
                      </a:r>
                      <a:r>
                        <a:rPr sz="1600" spc="-60" dirty="0">
                          <a:latin typeface="Calibri"/>
                          <a:cs typeface="Calibri"/>
                        </a:rPr>
                        <a:t> </a:t>
                      </a:r>
                      <a:r>
                        <a:rPr sz="1600" dirty="0">
                          <a:latin typeface="Calibri"/>
                          <a:cs typeface="Calibri"/>
                        </a:rPr>
                        <a:t>$4,999.99</a:t>
                      </a:r>
                    </a:p>
                  </a:txBody>
                  <a:tcPr marL="0" marR="0" marT="2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5F9"/>
                    </a:solidFill>
                  </a:tcPr>
                </a:tc>
                <a:tc>
                  <a:txBody>
                    <a:bodyPr/>
                    <a:lstStyle/>
                    <a:p>
                      <a:pPr marL="377825" indent="-287020">
                        <a:lnSpc>
                          <a:spcPct val="100000"/>
                        </a:lnSpc>
                        <a:spcBef>
                          <a:spcPts val="235"/>
                        </a:spcBef>
                        <a:buFont typeface="Wingdings" panose="05000000000000000000" pitchFamily="2" charset="2"/>
                        <a:buChar char="q"/>
                        <a:tabLst>
                          <a:tab pos="377825" algn="l"/>
                          <a:tab pos="378460" algn="l"/>
                        </a:tabLst>
                      </a:pPr>
                      <a:r>
                        <a:rPr sz="1600" spc="-40" dirty="0">
                          <a:latin typeface="Calibri"/>
                          <a:cs typeface="Calibri"/>
                        </a:rPr>
                        <a:t>Two </a:t>
                      </a:r>
                      <a:r>
                        <a:rPr sz="1600" dirty="0">
                          <a:latin typeface="Calibri"/>
                          <a:cs typeface="Calibri"/>
                        </a:rPr>
                        <a:t>(2) </a:t>
                      </a:r>
                      <a:r>
                        <a:rPr sz="1600" spc="-5" dirty="0">
                          <a:latin typeface="Calibri"/>
                          <a:cs typeface="Calibri"/>
                        </a:rPr>
                        <a:t>vendor quotes (documented </a:t>
                      </a:r>
                      <a:r>
                        <a:rPr sz="1600" dirty="0">
                          <a:latin typeface="Calibri"/>
                          <a:cs typeface="Calibri"/>
                        </a:rPr>
                        <a:t>and </a:t>
                      </a:r>
                      <a:r>
                        <a:rPr sz="1600" spc="-10" dirty="0">
                          <a:latin typeface="Calibri"/>
                          <a:cs typeface="Calibri"/>
                        </a:rPr>
                        <a:t>attached </a:t>
                      </a:r>
                      <a:r>
                        <a:rPr sz="1600" dirty="0">
                          <a:latin typeface="Calibri"/>
                          <a:cs typeface="Calibri"/>
                        </a:rPr>
                        <a:t>in </a:t>
                      </a:r>
                      <a:r>
                        <a:rPr sz="1600" spc="-5" dirty="0">
                          <a:latin typeface="Calibri"/>
                          <a:cs typeface="Calibri"/>
                        </a:rPr>
                        <a:t>BusinessPLUS)</a:t>
                      </a:r>
                      <a:endParaRPr sz="1600" dirty="0">
                        <a:latin typeface="Calibri"/>
                        <a:cs typeface="Calibri"/>
                      </a:endParaRPr>
                    </a:p>
                  </a:txBody>
                  <a:tcPr marL="0" marR="0" marT="2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5F9"/>
                    </a:solidFill>
                  </a:tcPr>
                </a:tc>
                <a:extLst>
                  <a:ext uri="{0D108BD9-81ED-4DB2-BD59-A6C34878D82A}">
                    <a16:rowId xmlns:a16="http://schemas.microsoft.com/office/drawing/2014/main" val="10002"/>
                  </a:ext>
                </a:extLst>
              </a:tr>
              <a:tr h="729210">
                <a:tc>
                  <a:txBody>
                    <a:bodyPr/>
                    <a:lstStyle/>
                    <a:p>
                      <a:pPr algn="ctr">
                        <a:lnSpc>
                          <a:spcPct val="100000"/>
                        </a:lnSpc>
                        <a:spcBef>
                          <a:spcPts val="1440"/>
                        </a:spcBef>
                      </a:pPr>
                      <a:r>
                        <a:rPr sz="1600" dirty="0">
                          <a:latin typeface="Calibri"/>
                          <a:cs typeface="Calibri"/>
                        </a:rPr>
                        <a:t>$5,000 -</a:t>
                      </a:r>
                      <a:r>
                        <a:rPr sz="1600" spc="-65" dirty="0">
                          <a:latin typeface="Calibri"/>
                          <a:cs typeface="Calibri"/>
                        </a:rPr>
                        <a:t> </a:t>
                      </a:r>
                      <a:r>
                        <a:rPr sz="1600" dirty="0">
                          <a:latin typeface="Calibri"/>
                          <a:cs typeface="Calibri"/>
                        </a:rPr>
                        <a:t>$14,999.99</a:t>
                      </a:r>
                    </a:p>
                  </a:txBody>
                  <a:tcPr marL="0" marR="0" marT="1371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EAF4"/>
                    </a:solidFill>
                  </a:tcPr>
                </a:tc>
                <a:tc>
                  <a:txBody>
                    <a:bodyPr/>
                    <a:lstStyle/>
                    <a:p>
                      <a:pPr marL="377825" indent="-287020">
                        <a:lnSpc>
                          <a:spcPct val="100000"/>
                        </a:lnSpc>
                        <a:spcBef>
                          <a:spcPts val="240"/>
                        </a:spcBef>
                        <a:buFont typeface="Wingdings" panose="05000000000000000000" pitchFamily="2" charset="2"/>
                        <a:buChar char="q"/>
                        <a:tabLst>
                          <a:tab pos="377825" algn="l"/>
                          <a:tab pos="378460" algn="l"/>
                        </a:tabLst>
                      </a:pPr>
                      <a:r>
                        <a:rPr sz="1600" spc="-10" dirty="0">
                          <a:latin typeface="Calibri"/>
                          <a:cs typeface="Calibri"/>
                        </a:rPr>
                        <a:t>Three </a:t>
                      </a:r>
                      <a:r>
                        <a:rPr sz="1600" dirty="0">
                          <a:latin typeface="Calibri"/>
                          <a:cs typeface="Calibri"/>
                        </a:rPr>
                        <a:t>(3) </a:t>
                      </a:r>
                      <a:r>
                        <a:rPr sz="1600" spc="-5" dirty="0">
                          <a:latin typeface="Calibri"/>
                          <a:cs typeface="Calibri"/>
                        </a:rPr>
                        <a:t>vendor quotes (documented </a:t>
                      </a:r>
                      <a:r>
                        <a:rPr sz="1600" dirty="0">
                          <a:latin typeface="Calibri"/>
                          <a:cs typeface="Calibri"/>
                        </a:rPr>
                        <a:t>and </a:t>
                      </a:r>
                      <a:r>
                        <a:rPr sz="1600" spc="-10" dirty="0">
                          <a:latin typeface="Calibri"/>
                          <a:cs typeface="Calibri"/>
                        </a:rPr>
                        <a:t>attached </a:t>
                      </a:r>
                      <a:r>
                        <a:rPr sz="1600" dirty="0">
                          <a:latin typeface="Calibri"/>
                          <a:cs typeface="Calibri"/>
                        </a:rPr>
                        <a:t>in</a:t>
                      </a:r>
                      <a:r>
                        <a:rPr sz="1600" spc="10" dirty="0">
                          <a:latin typeface="Calibri"/>
                          <a:cs typeface="Calibri"/>
                        </a:rPr>
                        <a:t> </a:t>
                      </a:r>
                      <a:r>
                        <a:rPr sz="1600" spc="-10" dirty="0">
                          <a:latin typeface="Calibri"/>
                          <a:cs typeface="Calibri"/>
                        </a:rPr>
                        <a:t>BusinessPLUS)</a:t>
                      </a:r>
                      <a:endParaRPr sz="1600" dirty="0">
                        <a:latin typeface="Calibri"/>
                        <a:cs typeface="Calibri"/>
                      </a:endParaRPr>
                    </a:p>
                    <a:p>
                      <a:pPr marL="377825" indent="-287020">
                        <a:lnSpc>
                          <a:spcPct val="100000"/>
                        </a:lnSpc>
                        <a:buFont typeface="Wingdings" panose="05000000000000000000" pitchFamily="2" charset="2"/>
                        <a:buChar char="q"/>
                        <a:tabLst>
                          <a:tab pos="377825" algn="l"/>
                          <a:tab pos="378460" algn="l"/>
                        </a:tabLst>
                      </a:pPr>
                      <a:r>
                        <a:rPr sz="1600" spc="-5" dirty="0">
                          <a:latin typeface="Calibri"/>
                          <a:cs typeface="Calibri"/>
                        </a:rPr>
                        <a:t>Superintendents </a:t>
                      </a:r>
                      <a:r>
                        <a:rPr sz="1600" spc="-10" dirty="0">
                          <a:latin typeface="Calibri"/>
                          <a:cs typeface="Calibri"/>
                        </a:rPr>
                        <a:t>approval/Board approval</a:t>
                      </a:r>
                      <a:endParaRPr sz="1600" dirty="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EAF4"/>
                    </a:solidFill>
                  </a:tcPr>
                </a:tc>
                <a:extLst>
                  <a:ext uri="{0D108BD9-81ED-4DB2-BD59-A6C34878D82A}">
                    <a16:rowId xmlns:a16="http://schemas.microsoft.com/office/drawing/2014/main" val="10003"/>
                  </a:ext>
                </a:extLst>
              </a:tr>
              <a:tr h="1046258">
                <a:tc>
                  <a:txBody>
                    <a:bodyPr/>
                    <a:lstStyle/>
                    <a:p>
                      <a:pPr>
                        <a:lnSpc>
                          <a:spcPct val="100000"/>
                        </a:lnSpc>
                        <a:spcBef>
                          <a:spcPts val="50"/>
                        </a:spcBef>
                      </a:pPr>
                      <a:endParaRPr sz="1600" dirty="0">
                        <a:latin typeface="Times New Roman"/>
                        <a:cs typeface="Times New Roman"/>
                      </a:endParaRPr>
                    </a:p>
                    <a:p>
                      <a:pPr marL="635" algn="ctr">
                        <a:lnSpc>
                          <a:spcPct val="100000"/>
                        </a:lnSpc>
                        <a:spcBef>
                          <a:spcPts val="5"/>
                        </a:spcBef>
                      </a:pPr>
                      <a:r>
                        <a:rPr sz="1600" spc="-5" dirty="0">
                          <a:latin typeface="Calibri"/>
                          <a:cs typeface="Calibri"/>
                        </a:rPr>
                        <a:t>Over</a:t>
                      </a:r>
                      <a:r>
                        <a:rPr sz="1600" spc="-10" dirty="0">
                          <a:latin typeface="Calibri"/>
                          <a:cs typeface="Calibri"/>
                        </a:rPr>
                        <a:t> </a:t>
                      </a:r>
                      <a:r>
                        <a:rPr sz="1600" dirty="0">
                          <a:latin typeface="Calibri"/>
                          <a:cs typeface="Calibri"/>
                        </a:rPr>
                        <a:t>$15,000.00</a:t>
                      </a:r>
                    </a:p>
                  </a:txBody>
                  <a:tcPr marL="0" marR="0" marT="476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5F9"/>
                    </a:solidFill>
                  </a:tcPr>
                </a:tc>
                <a:tc>
                  <a:txBody>
                    <a:bodyPr/>
                    <a:lstStyle/>
                    <a:p>
                      <a:pPr marL="548640" indent="-457834">
                        <a:lnSpc>
                          <a:spcPct val="100000"/>
                        </a:lnSpc>
                        <a:spcBef>
                          <a:spcPts val="240"/>
                        </a:spcBef>
                        <a:buFont typeface="Wingdings" panose="05000000000000000000" pitchFamily="2" charset="2"/>
                        <a:buChar char="q"/>
                        <a:tabLst>
                          <a:tab pos="548640" algn="l"/>
                          <a:tab pos="549275" algn="l"/>
                        </a:tabLst>
                      </a:pPr>
                      <a:r>
                        <a:rPr sz="1600" spc="-5" dirty="0">
                          <a:latin typeface="Calibri"/>
                          <a:cs typeface="Calibri"/>
                        </a:rPr>
                        <a:t>Must </a:t>
                      </a:r>
                      <a:r>
                        <a:rPr sz="1600" dirty="0">
                          <a:latin typeface="Calibri"/>
                          <a:cs typeface="Calibri"/>
                        </a:rPr>
                        <a:t>go </a:t>
                      </a:r>
                      <a:r>
                        <a:rPr sz="1600" spc="-5" dirty="0">
                          <a:latin typeface="Calibri"/>
                          <a:cs typeface="Calibri"/>
                        </a:rPr>
                        <a:t>through </a:t>
                      </a:r>
                      <a:r>
                        <a:rPr sz="1600" dirty="0">
                          <a:latin typeface="Calibri"/>
                          <a:cs typeface="Calibri"/>
                        </a:rPr>
                        <a:t>a </a:t>
                      </a:r>
                      <a:r>
                        <a:rPr sz="1600" spc="-10" dirty="0">
                          <a:latin typeface="Calibri"/>
                          <a:cs typeface="Calibri"/>
                        </a:rPr>
                        <a:t>formal </a:t>
                      </a:r>
                      <a:r>
                        <a:rPr sz="1600" spc="-5" dirty="0">
                          <a:latin typeface="Calibri"/>
                          <a:cs typeface="Calibri"/>
                        </a:rPr>
                        <a:t>bidding</a:t>
                      </a:r>
                      <a:r>
                        <a:rPr sz="1600" spc="-55" dirty="0">
                          <a:latin typeface="Calibri"/>
                          <a:cs typeface="Calibri"/>
                        </a:rPr>
                        <a:t> </a:t>
                      </a:r>
                      <a:r>
                        <a:rPr sz="1600" spc="-10" dirty="0">
                          <a:latin typeface="Calibri"/>
                          <a:cs typeface="Calibri"/>
                        </a:rPr>
                        <a:t>process</a:t>
                      </a:r>
                      <a:r>
                        <a:rPr lang="en-US" sz="1600" spc="-10" dirty="0">
                          <a:latin typeface="Calibri"/>
                          <a:cs typeface="Calibri"/>
                        </a:rPr>
                        <a:t> (RFP,RFQ,ITB)</a:t>
                      </a:r>
                      <a:endParaRPr sz="1600" dirty="0">
                        <a:latin typeface="Calibri"/>
                        <a:cs typeface="Calibri"/>
                      </a:endParaRPr>
                    </a:p>
                    <a:p>
                      <a:pPr marL="548640" indent="-457834">
                        <a:lnSpc>
                          <a:spcPct val="100000"/>
                        </a:lnSpc>
                        <a:buFont typeface="Wingdings" panose="05000000000000000000" pitchFamily="2" charset="2"/>
                        <a:buChar char="q"/>
                        <a:tabLst>
                          <a:tab pos="548640" algn="l"/>
                          <a:tab pos="549275" algn="l"/>
                        </a:tabLst>
                      </a:pPr>
                      <a:r>
                        <a:rPr sz="1600" spc="-5" dirty="0">
                          <a:latin typeface="Calibri"/>
                          <a:cs typeface="Calibri"/>
                        </a:rPr>
                        <a:t>Documented </a:t>
                      </a:r>
                      <a:r>
                        <a:rPr sz="1600" dirty="0">
                          <a:latin typeface="Calibri"/>
                          <a:cs typeface="Calibri"/>
                        </a:rPr>
                        <a:t>and </a:t>
                      </a:r>
                      <a:r>
                        <a:rPr sz="1600" spc="-10" dirty="0">
                          <a:latin typeface="Calibri"/>
                          <a:cs typeface="Calibri"/>
                        </a:rPr>
                        <a:t>attached </a:t>
                      </a:r>
                      <a:r>
                        <a:rPr sz="1600" dirty="0">
                          <a:latin typeface="Calibri"/>
                          <a:cs typeface="Calibri"/>
                        </a:rPr>
                        <a:t>in</a:t>
                      </a:r>
                      <a:r>
                        <a:rPr sz="1600" spc="-15" dirty="0">
                          <a:latin typeface="Calibri"/>
                          <a:cs typeface="Calibri"/>
                        </a:rPr>
                        <a:t> </a:t>
                      </a:r>
                      <a:r>
                        <a:rPr sz="1600" spc="-10" dirty="0">
                          <a:latin typeface="Calibri"/>
                          <a:cs typeface="Calibri"/>
                        </a:rPr>
                        <a:t>BusinessPLUS</a:t>
                      </a:r>
                      <a:endParaRPr sz="1600" dirty="0">
                        <a:latin typeface="Calibri"/>
                        <a:cs typeface="Calibri"/>
                      </a:endParaRPr>
                    </a:p>
                    <a:p>
                      <a:pPr marL="548640" indent="-457834">
                        <a:lnSpc>
                          <a:spcPct val="100000"/>
                        </a:lnSpc>
                        <a:buFont typeface="Wingdings" panose="05000000000000000000" pitchFamily="2" charset="2"/>
                        <a:buChar char="q"/>
                        <a:tabLst>
                          <a:tab pos="548640" algn="l"/>
                          <a:tab pos="549275" algn="l"/>
                        </a:tabLst>
                      </a:pPr>
                      <a:r>
                        <a:rPr sz="1600" spc="-10" dirty="0">
                          <a:latin typeface="Calibri"/>
                          <a:cs typeface="Calibri"/>
                        </a:rPr>
                        <a:t>Superintendent’s </a:t>
                      </a:r>
                      <a:r>
                        <a:rPr lang="en-US" sz="1600" spc="-10" dirty="0">
                          <a:latin typeface="Calibri"/>
                          <a:cs typeface="Calibri"/>
                        </a:rPr>
                        <a:t>a</a:t>
                      </a:r>
                      <a:r>
                        <a:rPr sz="1600" spc="-10" dirty="0">
                          <a:latin typeface="Calibri"/>
                          <a:cs typeface="Calibri"/>
                        </a:rPr>
                        <a:t>pproval </a:t>
                      </a:r>
                      <a:r>
                        <a:rPr sz="1600" dirty="0">
                          <a:latin typeface="Calibri"/>
                          <a:cs typeface="Calibri"/>
                        </a:rPr>
                        <a:t>and </a:t>
                      </a:r>
                      <a:r>
                        <a:rPr sz="1600" spc="-5" dirty="0">
                          <a:latin typeface="Calibri"/>
                          <a:cs typeface="Calibri"/>
                        </a:rPr>
                        <a:t>Board </a:t>
                      </a:r>
                      <a:r>
                        <a:rPr lang="en-US" sz="1600" spc="-10" dirty="0">
                          <a:latin typeface="Calibri"/>
                          <a:cs typeface="Calibri"/>
                        </a:rPr>
                        <a:t>a</a:t>
                      </a:r>
                      <a:r>
                        <a:rPr sz="1600" spc="-10" dirty="0">
                          <a:latin typeface="Calibri"/>
                          <a:cs typeface="Calibri"/>
                        </a:rPr>
                        <a:t>pproval </a:t>
                      </a:r>
                      <a:r>
                        <a:rPr sz="1600" spc="-5" dirty="0">
                          <a:latin typeface="Calibri"/>
                          <a:cs typeface="Calibri"/>
                        </a:rPr>
                        <a:t>via Board</a:t>
                      </a:r>
                      <a:r>
                        <a:rPr sz="1600" dirty="0">
                          <a:latin typeface="Calibri"/>
                          <a:cs typeface="Calibri"/>
                        </a:rPr>
                        <a:t> </a:t>
                      </a:r>
                      <a:r>
                        <a:rPr sz="1600" spc="-10" dirty="0">
                          <a:latin typeface="Calibri"/>
                          <a:cs typeface="Calibri"/>
                        </a:rPr>
                        <a:t>Resolution</a:t>
                      </a:r>
                      <a:endParaRPr sz="1600" dirty="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5F9"/>
                    </a:solidFill>
                  </a:tcPr>
                </a:tc>
                <a:extLst>
                  <a:ext uri="{0D108BD9-81ED-4DB2-BD59-A6C34878D82A}">
                    <a16:rowId xmlns:a16="http://schemas.microsoft.com/office/drawing/2014/main" val="10004"/>
                  </a:ext>
                </a:extLst>
              </a:tr>
            </a:tbl>
          </a:graphicData>
        </a:graphic>
      </p:graphicFrame>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7" name="Slide Number Placeholder 6"/>
          <p:cNvSpPr>
            <a:spLocks noGrp="1"/>
          </p:cNvSpPr>
          <p:nvPr>
            <p:ph type="sldNum" sz="quarter" idx="33"/>
          </p:nvPr>
        </p:nvSpPr>
        <p:spPr/>
        <p:txBody>
          <a:bodyPr/>
          <a:lstStyle/>
          <a:p>
            <a:fld id="{19B51A1E-902D-48AF-9020-955120F399B6}" type="slidenum">
              <a:rPr lang="en-US" noProof="0" smtClean="0"/>
              <a:pPr/>
              <a:t>32</a:t>
            </a:fld>
            <a:endParaRPr lang="en-US" noProof="0" dirty="0"/>
          </a:p>
        </p:txBody>
      </p:sp>
    </p:spTree>
    <p:extLst>
      <p:ext uri="{BB962C8B-B14F-4D97-AF65-F5344CB8AC3E}">
        <p14:creationId xmlns:p14="http://schemas.microsoft.com/office/powerpoint/2010/main" val="1164331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0" y="149327"/>
            <a:ext cx="9144000" cy="686726"/>
          </a:xfrm>
          <a:prstGeom prst="rect">
            <a:avLst/>
          </a:prstGeom>
        </p:spPr>
        <p:txBody>
          <a:bodyPr vert="horz" wrap="square" lIns="0" tIns="9525" rIns="0" bIns="0" rtlCol="0" anchor="ctr">
            <a:spAutoFit/>
          </a:bodyPr>
          <a:lstStyle/>
          <a:p>
            <a:pPr marL="9525" algn="ctr">
              <a:lnSpc>
                <a:spcPct val="100000"/>
              </a:lnSpc>
              <a:spcBef>
                <a:spcPts val="75"/>
              </a:spcBef>
            </a:pPr>
            <a:r>
              <a:rPr sz="4400" spc="-109" dirty="0">
                <a:solidFill>
                  <a:srgbClr val="1B489B"/>
                </a:solidFill>
                <a:effectLst>
                  <a:outerShdw blurRad="38100" dist="38100" dir="2700000" algn="tl">
                    <a:srgbClr val="000000">
                      <a:alpha val="43137"/>
                    </a:srgbClr>
                  </a:outerShdw>
                </a:effectLst>
              </a:rPr>
              <a:t>PREFERRED</a:t>
            </a:r>
            <a:r>
              <a:rPr sz="4400" spc="-229" dirty="0">
                <a:solidFill>
                  <a:srgbClr val="1B489B"/>
                </a:solidFill>
                <a:effectLst>
                  <a:outerShdw blurRad="38100" dist="38100" dir="2700000" algn="tl">
                    <a:srgbClr val="000000">
                      <a:alpha val="43137"/>
                    </a:srgbClr>
                  </a:outerShdw>
                </a:effectLst>
              </a:rPr>
              <a:t> </a:t>
            </a:r>
            <a:r>
              <a:rPr sz="4400" spc="-105" dirty="0">
                <a:solidFill>
                  <a:srgbClr val="1B489B"/>
                </a:solidFill>
                <a:effectLst>
                  <a:outerShdw blurRad="38100" dist="38100" dir="2700000" algn="tl">
                    <a:srgbClr val="000000">
                      <a:alpha val="43137"/>
                    </a:srgbClr>
                  </a:outerShdw>
                </a:effectLst>
              </a:rPr>
              <a:t>VENDORS</a:t>
            </a:r>
          </a:p>
        </p:txBody>
      </p:sp>
      <p:sp>
        <p:nvSpPr>
          <p:cNvPr id="5" name="object 5"/>
          <p:cNvSpPr txBox="1"/>
          <p:nvPr/>
        </p:nvSpPr>
        <p:spPr>
          <a:xfrm>
            <a:off x="294285" y="1519619"/>
            <a:ext cx="7270909" cy="348622"/>
          </a:xfrm>
          <a:prstGeom prst="rect">
            <a:avLst/>
          </a:prstGeom>
        </p:spPr>
        <p:txBody>
          <a:bodyPr vert="horz" wrap="square" lIns="0" tIns="45720" rIns="0" bIns="0" rtlCol="0">
            <a:spAutoFit/>
          </a:bodyPr>
          <a:lstStyle/>
          <a:p>
            <a:pPr marL="9525" marR="3810" defTabSz="685800" fontAlgn="auto">
              <a:lnSpc>
                <a:spcPts val="2265"/>
              </a:lnSpc>
              <a:spcBef>
                <a:spcPts val="360"/>
              </a:spcBef>
              <a:spcAft>
                <a:spcPts val="0"/>
              </a:spcAft>
            </a:pPr>
            <a:r>
              <a:rPr sz="2400" spc="-8" dirty="0">
                <a:solidFill>
                  <a:prstClr val="black"/>
                </a:solidFill>
                <a:latin typeface="Calibri"/>
                <a:ea typeface="+mn-ea"/>
                <a:cs typeface="Calibri"/>
              </a:rPr>
              <a:t>The </a:t>
            </a:r>
            <a:r>
              <a:rPr sz="2400" spc="-11" dirty="0">
                <a:solidFill>
                  <a:prstClr val="black"/>
                </a:solidFill>
                <a:latin typeface="Calibri"/>
                <a:ea typeface="+mn-ea"/>
                <a:cs typeface="Calibri"/>
              </a:rPr>
              <a:t>District </a:t>
            </a:r>
            <a:r>
              <a:rPr sz="2400" spc="-8" dirty="0">
                <a:solidFill>
                  <a:prstClr val="black"/>
                </a:solidFill>
                <a:latin typeface="Calibri"/>
                <a:ea typeface="+mn-ea"/>
                <a:cs typeface="Calibri"/>
              </a:rPr>
              <a:t>has </a:t>
            </a:r>
            <a:r>
              <a:rPr sz="2400" spc="-11" dirty="0">
                <a:solidFill>
                  <a:prstClr val="black"/>
                </a:solidFill>
                <a:latin typeface="Calibri"/>
                <a:ea typeface="+mn-ea"/>
                <a:cs typeface="Calibri"/>
              </a:rPr>
              <a:t>negotiated </a:t>
            </a:r>
            <a:r>
              <a:rPr sz="2400" spc="-15" dirty="0">
                <a:solidFill>
                  <a:prstClr val="black"/>
                </a:solidFill>
                <a:latin typeface="Calibri"/>
                <a:ea typeface="+mn-ea"/>
                <a:cs typeface="Calibri"/>
              </a:rPr>
              <a:t>fixed </a:t>
            </a:r>
            <a:r>
              <a:rPr sz="2400" spc="-8" dirty="0">
                <a:solidFill>
                  <a:prstClr val="black"/>
                </a:solidFill>
                <a:latin typeface="Calibri"/>
                <a:ea typeface="+mn-ea"/>
                <a:cs typeface="Calibri"/>
              </a:rPr>
              <a:t>pricing </a:t>
            </a:r>
            <a:r>
              <a:rPr sz="2400" spc="-19" dirty="0">
                <a:solidFill>
                  <a:prstClr val="black"/>
                </a:solidFill>
                <a:latin typeface="Calibri"/>
                <a:ea typeface="+mn-ea"/>
                <a:cs typeface="Calibri"/>
              </a:rPr>
              <a:t>for </a:t>
            </a:r>
            <a:r>
              <a:rPr lang="en-US" sz="2400" spc="-8" dirty="0">
                <a:solidFill>
                  <a:prstClr val="black"/>
                </a:solidFill>
                <a:latin typeface="Calibri"/>
                <a:ea typeface="+mn-ea"/>
                <a:cs typeface="Calibri"/>
              </a:rPr>
              <a:t>the following:</a:t>
            </a:r>
            <a:endParaRPr sz="2400" dirty="0">
              <a:solidFill>
                <a:prstClr val="black"/>
              </a:solidFill>
              <a:latin typeface="Calibri"/>
              <a:ea typeface="+mn-ea"/>
              <a:cs typeface="Calibri"/>
            </a:endParaRPr>
          </a:p>
        </p:txBody>
      </p:sp>
      <p:graphicFrame>
        <p:nvGraphicFramePr>
          <p:cNvPr id="6" name="object 6"/>
          <p:cNvGraphicFramePr>
            <a:graphicFrameLocks noGrp="1"/>
          </p:cNvGraphicFramePr>
          <p:nvPr>
            <p:extLst>
              <p:ext uri="{D42A27DB-BD31-4B8C-83A1-F6EECF244321}">
                <p14:modId xmlns:p14="http://schemas.microsoft.com/office/powerpoint/2010/main" val="767426273"/>
              </p:ext>
            </p:extLst>
          </p:nvPr>
        </p:nvGraphicFramePr>
        <p:xfrm>
          <a:off x="638650" y="2174833"/>
          <a:ext cx="7866699" cy="3221834"/>
        </p:xfrm>
        <a:graphic>
          <a:graphicData uri="http://schemas.openxmlformats.org/drawingml/2006/table">
            <a:tbl>
              <a:tblPr firstRow="1" bandRow="1">
                <a:tableStyleId>{2D5ABB26-0587-4C30-8999-92F81FD0307C}</a:tableStyleId>
              </a:tblPr>
              <a:tblGrid>
                <a:gridCol w="2622233">
                  <a:extLst>
                    <a:ext uri="{9D8B030D-6E8A-4147-A177-3AD203B41FA5}">
                      <a16:colId xmlns:a16="http://schemas.microsoft.com/office/drawing/2014/main" val="20000"/>
                    </a:ext>
                  </a:extLst>
                </a:gridCol>
                <a:gridCol w="2622233">
                  <a:extLst>
                    <a:ext uri="{9D8B030D-6E8A-4147-A177-3AD203B41FA5}">
                      <a16:colId xmlns:a16="http://schemas.microsoft.com/office/drawing/2014/main" val="20001"/>
                    </a:ext>
                  </a:extLst>
                </a:gridCol>
                <a:gridCol w="2622233">
                  <a:extLst>
                    <a:ext uri="{9D8B030D-6E8A-4147-A177-3AD203B41FA5}">
                      <a16:colId xmlns:a16="http://schemas.microsoft.com/office/drawing/2014/main" val="20002"/>
                    </a:ext>
                  </a:extLst>
                </a:gridCol>
              </a:tblGrid>
              <a:tr h="278129">
                <a:tc>
                  <a:txBody>
                    <a:bodyPr/>
                    <a:lstStyle/>
                    <a:p>
                      <a:pPr marL="928369">
                        <a:lnSpc>
                          <a:spcPct val="100000"/>
                        </a:lnSpc>
                        <a:spcBef>
                          <a:spcPts val="240"/>
                        </a:spcBef>
                      </a:pPr>
                      <a:r>
                        <a:rPr sz="1800" b="1" spc="-5" dirty="0">
                          <a:latin typeface="Calibri"/>
                          <a:cs typeface="Calibri"/>
                        </a:rPr>
                        <a:t>Product</a:t>
                      </a:r>
                      <a:r>
                        <a:rPr sz="1800" b="1" spc="-25" dirty="0">
                          <a:latin typeface="Calibri"/>
                          <a:cs typeface="Calibri"/>
                        </a:rPr>
                        <a:t> </a:t>
                      </a:r>
                      <a:r>
                        <a:rPr sz="1800" b="1" spc="-10" dirty="0">
                          <a:latin typeface="Calibri"/>
                          <a:cs typeface="Calibri"/>
                        </a:rPr>
                        <a:t>Category</a:t>
                      </a:r>
                      <a:endParaRPr sz="1800" dirty="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4C5E2"/>
                    </a:solidFill>
                  </a:tcPr>
                </a:tc>
                <a:tc>
                  <a:txBody>
                    <a:bodyPr/>
                    <a:lstStyle/>
                    <a:p>
                      <a:pPr algn="ctr">
                        <a:lnSpc>
                          <a:spcPct val="100000"/>
                        </a:lnSpc>
                        <a:spcBef>
                          <a:spcPts val="240"/>
                        </a:spcBef>
                      </a:pPr>
                      <a:r>
                        <a:rPr sz="1800" b="1" spc="-20" dirty="0">
                          <a:latin typeface="Calibri"/>
                          <a:cs typeface="Calibri"/>
                        </a:rPr>
                        <a:t>Vendor</a:t>
                      </a:r>
                      <a:r>
                        <a:rPr sz="1800" b="1" spc="-25" dirty="0">
                          <a:latin typeface="Calibri"/>
                          <a:cs typeface="Calibri"/>
                        </a:rPr>
                        <a:t> </a:t>
                      </a:r>
                      <a:r>
                        <a:rPr sz="1800" b="1" dirty="0">
                          <a:latin typeface="Calibri"/>
                          <a:cs typeface="Calibri"/>
                        </a:rPr>
                        <a:t>Name</a:t>
                      </a:r>
                      <a:endParaRPr sz="180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4C5E2"/>
                    </a:solidFill>
                  </a:tcPr>
                </a:tc>
                <a:tc>
                  <a:txBody>
                    <a:bodyPr/>
                    <a:lstStyle/>
                    <a:p>
                      <a:pPr algn="ctr">
                        <a:lnSpc>
                          <a:spcPct val="100000"/>
                        </a:lnSpc>
                        <a:spcBef>
                          <a:spcPts val="240"/>
                        </a:spcBef>
                      </a:pPr>
                      <a:r>
                        <a:rPr sz="1800" b="1" spc="-20" dirty="0">
                          <a:latin typeface="Calibri"/>
                          <a:cs typeface="Calibri"/>
                        </a:rPr>
                        <a:t>Vendor</a:t>
                      </a:r>
                      <a:r>
                        <a:rPr sz="1800" b="1" spc="-35" dirty="0">
                          <a:latin typeface="Calibri"/>
                          <a:cs typeface="Calibri"/>
                        </a:rPr>
                        <a:t> </a:t>
                      </a:r>
                      <a:r>
                        <a:rPr sz="1800" b="1" dirty="0">
                          <a:latin typeface="Calibri"/>
                          <a:cs typeface="Calibri"/>
                        </a:rPr>
                        <a:t>ID</a:t>
                      </a:r>
                      <a:endParaRPr sz="1800">
                        <a:latin typeface="Calibri"/>
                        <a:cs typeface="Calibr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4C5E2"/>
                    </a:solidFill>
                  </a:tcPr>
                </a:tc>
                <a:extLst>
                  <a:ext uri="{0D108BD9-81ED-4DB2-BD59-A6C34878D82A}">
                    <a16:rowId xmlns:a16="http://schemas.microsoft.com/office/drawing/2014/main" val="10000"/>
                  </a:ext>
                </a:extLst>
              </a:tr>
              <a:tr h="402336">
                <a:tc rowSpan="2">
                  <a:txBody>
                    <a:bodyPr/>
                    <a:lstStyle/>
                    <a:p>
                      <a:pPr>
                        <a:lnSpc>
                          <a:spcPct val="100000"/>
                        </a:lnSpc>
                        <a:spcBef>
                          <a:spcPts val="5"/>
                        </a:spcBef>
                      </a:pPr>
                      <a:endParaRPr sz="1800" dirty="0">
                        <a:latin typeface="Times New Roman"/>
                        <a:cs typeface="Times New Roman"/>
                      </a:endParaRPr>
                    </a:p>
                    <a:p>
                      <a:pPr marL="91440">
                        <a:lnSpc>
                          <a:spcPct val="100000"/>
                        </a:lnSpc>
                        <a:spcBef>
                          <a:spcPts val="5"/>
                        </a:spcBef>
                      </a:pPr>
                      <a:r>
                        <a:rPr sz="1800" b="1" spc="-5" dirty="0">
                          <a:latin typeface="Calibri"/>
                          <a:cs typeface="Calibri"/>
                        </a:rPr>
                        <a:t>COMPUTER </a:t>
                      </a:r>
                      <a:r>
                        <a:rPr sz="1800" b="1" dirty="0">
                          <a:latin typeface="Calibri"/>
                          <a:cs typeface="Calibri"/>
                        </a:rPr>
                        <a:t>&amp;</a:t>
                      </a:r>
                      <a:r>
                        <a:rPr sz="1800" b="1" spc="-40" dirty="0">
                          <a:latin typeface="Calibri"/>
                          <a:cs typeface="Calibri"/>
                        </a:rPr>
                        <a:t> </a:t>
                      </a:r>
                      <a:r>
                        <a:rPr sz="1800" b="1" spc="-5" dirty="0">
                          <a:latin typeface="Calibri"/>
                          <a:cs typeface="Calibri"/>
                        </a:rPr>
                        <a:t>PERIPHERALS</a:t>
                      </a:r>
                      <a:endParaRPr sz="1800" dirty="0">
                        <a:latin typeface="Calibri"/>
                        <a:cs typeface="Calibri"/>
                      </a:endParaRPr>
                    </a:p>
                  </a:txBody>
                  <a:tcPr marL="0" marR="0" marT="476"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EAF4"/>
                    </a:solidFill>
                  </a:tcPr>
                </a:tc>
                <a:tc>
                  <a:txBody>
                    <a:bodyPr/>
                    <a:lstStyle/>
                    <a:p>
                      <a:pPr algn="ctr">
                        <a:lnSpc>
                          <a:spcPct val="100000"/>
                        </a:lnSpc>
                        <a:spcBef>
                          <a:spcPts val="270"/>
                        </a:spcBef>
                      </a:pPr>
                      <a:r>
                        <a:rPr sz="1800" spc="-10" dirty="0">
                          <a:latin typeface="Calibri"/>
                          <a:cs typeface="Calibri"/>
                        </a:rPr>
                        <a:t>DELL</a:t>
                      </a:r>
                      <a:endParaRPr sz="1800">
                        <a:latin typeface="Calibri"/>
                        <a:cs typeface="Calibri"/>
                      </a:endParaRPr>
                    </a:p>
                  </a:txBody>
                  <a:tcPr marL="0" marR="0" marT="2571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EAF4"/>
                    </a:solidFill>
                  </a:tcPr>
                </a:tc>
                <a:tc>
                  <a:txBody>
                    <a:bodyPr/>
                    <a:lstStyle/>
                    <a:p>
                      <a:pPr marL="2540" algn="ctr">
                        <a:lnSpc>
                          <a:spcPct val="100000"/>
                        </a:lnSpc>
                        <a:spcBef>
                          <a:spcPts val="270"/>
                        </a:spcBef>
                      </a:pPr>
                      <a:r>
                        <a:rPr sz="1800" dirty="0">
                          <a:latin typeface="Calibri"/>
                          <a:cs typeface="Calibri"/>
                        </a:rPr>
                        <a:t>600005394</a:t>
                      </a:r>
                      <a:endParaRPr sz="1800">
                        <a:latin typeface="Calibri"/>
                        <a:cs typeface="Calibri"/>
                      </a:endParaRPr>
                    </a:p>
                  </a:txBody>
                  <a:tcPr marL="0" marR="0" marT="2571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EAF4"/>
                    </a:solidFill>
                  </a:tcPr>
                </a:tc>
                <a:extLst>
                  <a:ext uri="{0D108BD9-81ED-4DB2-BD59-A6C34878D82A}">
                    <a16:rowId xmlns:a16="http://schemas.microsoft.com/office/drawing/2014/main" val="10001"/>
                  </a:ext>
                </a:extLst>
              </a:tr>
              <a:tr h="377190">
                <a:tc vMerge="1">
                  <a:txBody>
                    <a:bodyPr/>
                    <a:lstStyle/>
                    <a:p>
                      <a:endParaRPr/>
                    </a:p>
                  </a:txBody>
                  <a:tcPr marL="0" marR="0" marT="6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DEAF4"/>
                    </a:solidFill>
                  </a:tcPr>
                </a:tc>
                <a:tc>
                  <a:txBody>
                    <a:bodyPr/>
                    <a:lstStyle/>
                    <a:p>
                      <a:pPr marL="635" algn="ctr">
                        <a:lnSpc>
                          <a:spcPct val="100000"/>
                        </a:lnSpc>
                        <a:spcBef>
                          <a:spcPts val="265"/>
                        </a:spcBef>
                      </a:pPr>
                      <a:r>
                        <a:rPr sz="1800" spc="-5" dirty="0">
                          <a:latin typeface="Calibri"/>
                          <a:cs typeface="Calibri"/>
                        </a:rPr>
                        <a:t>APPLE</a:t>
                      </a:r>
                      <a:endParaRPr sz="1800">
                        <a:latin typeface="Calibri"/>
                        <a:cs typeface="Calibri"/>
                      </a:endParaRPr>
                    </a:p>
                  </a:txBody>
                  <a:tcPr marL="0" marR="0" marT="2524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5F9"/>
                    </a:solidFill>
                  </a:tcPr>
                </a:tc>
                <a:tc>
                  <a:txBody>
                    <a:bodyPr/>
                    <a:lstStyle/>
                    <a:p>
                      <a:pPr marL="1905" algn="ctr">
                        <a:lnSpc>
                          <a:spcPct val="100000"/>
                        </a:lnSpc>
                        <a:spcBef>
                          <a:spcPts val="265"/>
                        </a:spcBef>
                      </a:pPr>
                      <a:r>
                        <a:rPr sz="1800" spc="-5" dirty="0">
                          <a:latin typeface="Calibri"/>
                          <a:cs typeface="Calibri"/>
                        </a:rPr>
                        <a:t>600011766</a:t>
                      </a:r>
                      <a:endParaRPr sz="1800">
                        <a:latin typeface="Calibri"/>
                        <a:cs typeface="Calibri"/>
                      </a:endParaRPr>
                    </a:p>
                  </a:txBody>
                  <a:tcPr marL="0" marR="0" marT="2524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5F9"/>
                    </a:solidFill>
                  </a:tcPr>
                </a:tc>
                <a:extLst>
                  <a:ext uri="{0D108BD9-81ED-4DB2-BD59-A6C34878D82A}">
                    <a16:rowId xmlns:a16="http://schemas.microsoft.com/office/drawing/2014/main" val="10002"/>
                  </a:ext>
                </a:extLst>
              </a:tr>
              <a:tr h="274319">
                <a:tc rowSpan="2">
                  <a:txBody>
                    <a:bodyPr/>
                    <a:lstStyle/>
                    <a:p>
                      <a:pPr marL="91440">
                        <a:lnSpc>
                          <a:spcPct val="100000"/>
                        </a:lnSpc>
                        <a:spcBef>
                          <a:spcPts val="1560"/>
                        </a:spcBef>
                      </a:pPr>
                      <a:r>
                        <a:rPr sz="1800" b="1" spc="-5" dirty="0">
                          <a:latin typeface="Calibri"/>
                          <a:cs typeface="Calibri"/>
                        </a:rPr>
                        <a:t>INTERACTIVE</a:t>
                      </a:r>
                      <a:r>
                        <a:rPr sz="1800" b="1" spc="-30" dirty="0">
                          <a:latin typeface="Calibri"/>
                          <a:cs typeface="Calibri"/>
                        </a:rPr>
                        <a:t> </a:t>
                      </a:r>
                      <a:r>
                        <a:rPr sz="1800" b="1" spc="-5" dirty="0">
                          <a:latin typeface="Calibri"/>
                          <a:cs typeface="Calibri"/>
                        </a:rPr>
                        <a:t>BOARDS</a:t>
                      </a:r>
                      <a:endParaRPr sz="1800" dirty="0">
                        <a:latin typeface="Calibri"/>
                        <a:cs typeface="Calibri"/>
                      </a:endParaRPr>
                    </a:p>
                  </a:txBody>
                  <a:tcPr marL="0" marR="0" marT="1485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EAF4"/>
                    </a:solidFill>
                  </a:tcPr>
                </a:tc>
                <a:tc>
                  <a:txBody>
                    <a:bodyPr/>
                    <a:lstStyle/>
                    <a:p>
                      <a:pPr algn="ctr">
                        <a:lnSpc>
                          <a:spcPct val="100000"/>
                        </a:lnSpc>
                        <a:spcBef>
                          <a:spcPts val="270"/>
                        </a:spcBef>
                      </a:pPr>
                      <a:r>
                        <a:rPr sz="1800" spc="-10" dirty="0">
                          <a:latin typeface="Calibri"/>
                          <a:cs typeface="Calibri"/>
                        </a:rPr>
                        <a:t>TSI</a:t>
                      </a:r>
                      <a:endParaRPr sz="1800">
                        <a:latin typeface="Calibri"/>
                        <a:cs typeface="Calibri"/>
                      </a:endParaRPr>
                    </a:p>
                  </a:txBody>
                  <a:tcPr marL="0" marR="0" marT="257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EAF4"/>
                    </a:solidFill>
                  </a:tcPr>
                </a:tc>
                <a:tc>
                  <a:txBody>
                    <a:bodyPr/>
                    <a:lstStyle/>
                    <a:p>
                      <a:pPr marL="1905" algn="ctr">
                        <a:lnSpc>
                          <a:spcPct val="100000"/>
                        </a:lnSpc>
                        <a:spcBef>
                          <a:spcPts val="270"/>
                        </a:spcBef>
                      </a:pPr>
                      <a:r>
                        <a:rPr sz="1800" spc="-5" dirty="0">
                          <a:latin typeface="Calibri"/>
                          <a:cs typeface="Calibri"/>
                        </a:rPr>
                        <a:t>600005437</a:t>
                      </a:r>
                      <a:endParaRPr sz="1800">
                        <a:latin typeface="Calibri"/>
                        <a:cs typeface="Calibri"/>
                      </a:endParaRPr>
                    </a:p>
                  </a:txBody>
                  <a:tcPr marL="0" marR="0" marT="257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EAF4"/>
                    </a:solidFill>
                  </a:tcPr>
                </a:tc>
                <a:extLst>
                  <a:ext uri="{0D108BD9-81ED-4DB2-BD59-A6C34878D82A}">
                    <a16:rowId xmlns:a16="http://schemas.microsoft.com/office/drawing/2014/main" val="10003"/>
                  </a:ext>
                </a:extLst>
              </a:tr>
              <a:tr h="274320">
                <a:tc vMerge="1">
                  <a:txBody>
                    <a:bodyPr/>
                    <a:lstStyle/>
                    <a:p>
                      <a:endParaRPr/>
                    </a:p>
                  </a:txBody>
                  <a:tcPr marL="0" marR="0" marT="1981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EAF4"/>
                    </a:solidFill>
                  </a:tcPr>
                </a:tc>
                <a:tc>
                  <a:txBody>
                    <a:bodyPr/>
                    <a:lstStyle/>
                    <a:p>
                      <a:pPr algn="ctr">
                        <a:lnSpc>
                          <a:spcPct val="100000"/>
                        </a:lnSpc>
                        <a:spcBef>
                          <a:spcPts val="270"/>
                        </a:spcBef>
                      </a:pPr>
                      <a:r>
                        <a:rPr sz="1800" spc="-5" dirty="0">
                          <a:latin typeface="Calibri"/>
                          <a:cs typeface="Calibri"/>
                        </a:rPr>
                        <a:t>Haddock</a:t>
                      </a:r>
                      <a:endParaRPr sz="1800">
                        <a:latin typeface="Calibri"/>
                        <a:cs typeface="Calibri"/>
                      </a:endParaRPr>
                    </a:p>
                  </a:txBody>
                  <a:tcPr marL="0" marR="0" marT="257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5F9"/>
                    </a:solidFill>
                  </a:tcPr>
                </a:tc>
                <a:tc>
                  <a:txBody>
                    <a:bodyPr/>
                    <a:lstStyle/>
                    <a:p>
                      <a:pPr marL="1905" algn="ctr">
                        <a:lnSpc>
                          <a:spcPct val="100000"/>
                        </a:lnSpc>
                        <a:spcBef>
                          <a:spcPts val="270"/>
                        </a:spcBef>
                      </a:pPr>
                      <a:r>
                        <a:rPr sz="1800" spc="-5" dirty="0">
                          <a:latin typeface="Calibri"/>
                          <a:cs typeface="Calibri"/>
                        </a:rPr>
                        <a:t>600013273</a:t>
                      </a:r>
                      <a:endParaRPr sz="1800">
                        <a:latin typeface="Calibri"/>
                        <a:cs typeface="Calibri"/>
                      </a:endParaRPr>
                    </a:p>
                  </a:txBody>
                  <a:tcPr marL="0" marR="0" marT="257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5F9"/>
                    </a:solidFill>
                  </a:tcPr>
                </a:tc>
                <a:extLst>
                  <a:ext uri="{0D108BD9-81ED-4DB2-BD59-A6C34878D82A}">
                    <a16:rowId xmlns:a16="http://schemas.microsoft.com/office/drawing/2014/main" val="10004"/>
                  </a:ext>
                </a:extLst>
              </a:tr>
              <a:tr h="274320">
                <a:tc rowSpan="2">
                  <a:txBody>
                    <a:bodyPr/>
                    <a:lstStyle/>
                    <a:p>
                      <a:pPr marL="91440">
                        <a:lnSpc>
                          <a:spcPct val="100000"/>
                        </a:lnSpc>
                        <a:spcBef>
                          <a:spcPts val="1560"/>
                        </a:spcBef>
                      </a:pPr>
                      <a:r>
                        <a:rPr sz="1800" b="1" spc="-10" dirty="0">
                          <a:latin typeface="Calibri"/>
                          <a:cs typeface="Calibri"/>
                        </a:rPr>
                        <a:t>COPY</a:t>
                      </a:r>
                      <a:r>
                        <a:rPr sz="1800" b="1" spc="-25" dirty="0">
                          <a:latin typeface="Calibri"/>
                          <a:cs typeface="Calibri"/>
                        </a:rPr>
                        <a:t> </a:t>
                      </a:r>
                      <a:r>
                        <a:rPr sz="1800" b="1" spc="-30" dirty="0">
                          <a:latin typeface="Calibri"/>
                          <a:cs typeface="Calibri"/>
                        </a:rPr>
                        <a:t>PAPER</a:t>
                      </a:r>
                      <a:endParaRPr sz="1800" dirty="0">
                        <a:latin typeface="Calibri"/>
                        <a:cs typeface="Calibri"/>
                      </a:endParaRPr>
                    </a:p>
                  </a:txBody>
                  <a:tcPr marL="0" marR="0" marT="1485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EAF4"/>
                    </a:solidFill>
                  </a:tcPr>
                </a:tc>
                <a:tc>
                  <a:txBody>
                    <a:bodyPr/>
                    <a:lstStyle/>
                    <a:p>
                      <a:pPr algn="ctr">
                        <a:lnSpc>
                          <a:spcPct val="100000"/>
                        </a:lnSpc>
                        <a:spcBef>
                          <a:spcPts val="270"/>
                        </a:spcBef>
                      </a:pPr>
                      <a:r>
                        <a:rPr sz="1800" spc="-10" dirty="0">
                          <a:latin typeface="Calibri"/>
                          <a:cs typeface="Calibri"/>
                        </a:rPr>
                        <a:t>Office</a:t>
                      </a:r>
                      <a:r>
                        <a:rPr sz="1800" spc="-5" dirty="0">
                          <a:latin typeface="Calibri"/>
                          <a:cs typeface="Calibri"/>
                        </a:rPr>
                        <a:t> Essentials</a:t>
                      </a:r>
                      <a:endParaRPr sz="1800" dirty="0">
                        <a:latin typeface="Calibri"/>
                        <a:cs typeface="Calibri"/>
                      </a:endParaRPr>
                    </a:p>
                  </a:txBody>
                  <a:tcPr marL="0" marR="0" marT="257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EAF4"/>
                    </a:solidFill>
                  </a:tcPr>
                </a:tc>
                <a:tc>
                  <a:txBody>
                    <a:bodyPr/>
                    <a:lstStyle/>
                    <a:p>
                      <a:pPr marL="1905" algn="ctr">
                        <a:lnSpc>
                          <a:spcPct val="100000"/>
                        </a:lnSpc>
                        <a:spcBef>
                          <a:spcPts val="270"/>
                        </a:spcBef>
                      </a:pPr>
                      <a:r>
                        <a:rPr sz="1800" spc="-5" dirty="0">
                          <a:latin typeface="Calibri"/>
                          <a:cs typeface="Calibri"/>
                        </a:rPr>
                        <a:t>600010887</a:t>
                      </a:r>
                      <a:endParaRPr sz="1800">
                        <a:latin typeface="Calibri"/>
                        <a:cs typeface="Calibri"/>
                      </a:endParaRPr>
                    </a:p>
                  </a:txBody>
                  <a:tcPr marL="0" marR="0" marT="257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EAF4"/>
                    </a:solidFill>
                  </a:tcPr>
                </a:tc>
                <a:extLst>
                  <a:ext uri="{0D108BD9-81ED-4DB2-BD59-A6C34878D82A}">
                    <a16:rowId xmlns:a16="http://schemas.microsoft.com/office/drawing/2014/main" val="10005"/>
                  </a:ext>
                </a:extLst>
              </a:tr>
              <a:tr h="274319">
                <a:tc vMerge="1">
                  <a:txBody>
                    <a:bodyPr/>
                    <a:lstStyle/>
                    <a:p>
                      <a:endParaRPr/>
                    </a:p>
                  </a:txBody>
                  <a:tcPr marL="0" marR="0" marT="1981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EAF4"/>
                    </a:solidFill>
                  </a:tcPr>
                </a:tc>
                <a:tc>
                  <a:txBody>
                    <a:bodyPr/>
                    <a:lstStyle/>
                    <a:p>
                      <a:pPr algn="ctr">
                        <a:lnSpc>
                          <a:spcPct val="100000"/>
                        </a:lnSpc>
                        <a:spcBef>
                          <a:spcPts val="270"/>
                        </a:spcBef>
                      </a:pPr>
                      <a:r>
                        <a:rPr sz="1800" spc="-5" dirty="0">
                          <a:latin typeface="Calibri"/>
                          <a:cs typeface="Calibri"/>
                        </a:rPr>
                        <a:t>The </a:t>
                      </a:r>
                      <a:r>
                        <a:rPr sz="1800" spc="-10" dirty="0">
                          <a:latin typeface="Calibri"/>
                          <a:cs typeface="Calibri"/>
                        </a:rPr>
                        <a:t>Saunders</a:t>
                      </a:r>
                      <a:r>
                        <a:rPr sz="1800" spc="10" dirty="0">
                          <a:latin typeface="Calibri"/>
                          <a:cs typeface="Calibri"/>
                        </a:rPr>
                        <a:t> </a:t>
                      </a:r>
                      <a:r>
                        <a:rPr sz="1800" spc="-10" dirty="0">
                          <a:latin typeface="Calibri"/>
                          <a:cs typeface="Calibri"/>
                        </a:rPr>
                        <a:t>Company</a:t>
                      </a:r>
                      <a:endParaRPr sz="1800" dirty="0">
                        <a:latin typeface="Calibri"/>
                        <a:cs typeface="Calibri"/>
                      </a:endParaRPr>
                    </a:p>
                  </a:txBody>
                  <a:tcPr marL="0" marR="0" marT="257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5F9"/>
                    </a:solidFill>
                  </a:tcPr>
                </a:tc>
                <a:tc>
                  <a:txBody>
                    <a:bodyPr/>
                    <a:lstStyle/>
                    <a:p>
                      <a:pPr marL="1905" algn="ctr">
                        <a:lnSpc>
                          <a:spcPct val="100000"/>
                        </a:lnSpc>
                        <a:spcBef>
                          <a:spcPts val="270"/>
                        </a:spcBef>
                      </a:pPr>
                      <a:r>
                        <a:rPr sz="1800" spc="-5" dirty="0">
                          <a:latin typeface="Calibri"/>
                          <a:cs typeface="Calibri"/>
                        </a:rPr>
                        <a:t>600016276</a:t>
                      </a:r>
                      <a:endParaRPr sz="1800">
                        <a:latin typeface="Calibri"/>
                        <a:cs typeface="Calibri"/>
                      </a:endParaRPr>
                    </a:p>
                  </a:txBody>
                  <a:tcPr marL="0" marR="0" marT="257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5F9"/>
                    </a:solidFill>
                  </a:tcPr>
                </a:tc>
                <a:extLst>
                  <a:ext uri="{0D108BD9-81ED-4DB2-BD59-A6C34878D82A}">
                    <a16:rowId xmlns:a16="http://schemas.microsoft.com/office/drawing/2014/main" val="10006"/>
                  </a:ext>
                </a:extLst>
              </a:tr>
              <a:tr h="274320">
                <a:tc rowSpan="3">
                  <a:txBody>
                    <a:bodyPr/>
                    <a:lstStyle/>
                    <a:p>
                      <a:pPr>
                        <a:lnSpc>
                          <a:spcPct val="100000"/>
                        </a:lnSpc>
                        <a:spcBef>
                          <a:spcPts val="10"/>
                        </a:spcBef>
                      </a:pPr>
                      <a:endParaRPr sz="1800">
                        <a:latin typeface="Times New Roman"/>
                        <a:cs typeface="Times New Roman"/>
                      </a:endParaRPr>
                    </a:p>
                    <a:p>
                      <a:pPr marL="91440">
                        <a:lnSpc>
                          <a:spcPct val="100000"/>
                        </a:lnSpc>
                      </a:pPr>
                      <a:r>
                        <a:rPr sz="1800" b="1" spc="-5" dirty="0">
                          <a:latin typeface="Calibri"/>
                          <a:cs typeface="Calibri"/>
                        </a:rPr>
                        <a:t>SCHOOL</a:t>
                      </a:r>
                      <a:r>
                        <a:rPr sz="1800" b="1" spc="-15" dirty="0">
                          <a:latin typeface="Calibri"/>
                          <a:cs typeface="Calibri"/>
                        </a:rPr>
                        <a:t> </a:t>
                      </a:r>
                      <a:r>
                        <a:rPr sz="1800" b="1" spc="-5" dirty="0">
                          <a:latin typeface="Calibri"/>
                          <a:cs typeface="Calibri"/>
                        </a:rPr>
                        <a:t>SUPPLIES</a:t>
                      </a:r>
                      <a:endParaRPr sz="1800">
                        <a:latin typeface="Calibri"/>
                        <a:cs typeface="Calibri"/>
                      </a:endParaRPr>
                    </a:p>
                  </a:txBody>
                  <a:tcPr marL="0" marR="0" marT="95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EAF4"/>
                    </a:solidFill>
                  </a:tcPr>
                </a:tc>
                <a:tc>
                  <a:txBody>
                    <a:bodyPr/>
                    <a:lstStyle/>
                    <a:p>
                      <a:pPr algn="ctr">
                        <a:lnSpc>
                          <a:spcPct val="100000"/>
                        </a:lnSpc>
                        <a:spcBef>
                          <a:spcPts val="270"/>
                        </a:spcBef>
                      </a:pPr>
                      <a:r>
                        <a:rPr sz="1800" spc="-10" dirty="0">
                          <a:latin typeface="Calibri"/>
                          <a:cs typeface="Calibri"/>
                        </a:rPr>
                        <a:t>Office</a:t>
                      </a:r>
                      <a:r>
                        <a:rPr sz="1800" spc="-5" dirty="0">
                          <a:latin typeface="Calibri"/>
                          <a:cs typeface="Calibri"/>
                        </a:rPr>
                        <a:t> Essentials</a:t>
                      </a:r>
                      <a:endParaRPr sz="1800" dirty="0">
                        <a:latin typeface="Calibri"/>
                        <a:cs typeface="Calibri"/>
                      </a:endParaRPr>
                    </a:p>
                  </a:txBody>
                  <a:tcPr marL="0" marR="0" marT="257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EAF4"/>
                    </a:solidFill>
                  </a:tcPr>
                </a:tc>
                <a:tc>
                  <a:txBody>
                    <a:bodyPr/>
                    <a:lstStyle/>
                    <a:p>
                      <a:pPr marL="1905" algn="ctr">
                        <a:lnSpc>
                          <a:spcPct val="100000"/>
                        </a:lnSpc>
                        <a:spcBef>
                          <a:spcPts val="270"/>
                        </a:spcBef>
                      </a:pPr>
                      <a:r>
                        <a:rPr sz="1800" spc="-5" dirty="0">
                          <a:latin typeface="Calibri"/>
                          <a:cs typeface="Calibri"/>
                        </a:rPr>
                        <a:t>600010887</a:t>
                      </a:r>
                      <a:endParaRPr sz="1800">
                        <a:latin typeface="Calibri"/>
                        <a:cs typeface="Calibri"/>
                      </a:endParaRPr>
                    </a:p>
                  </a:txBody>
                  <a:tcPr marL="0" marR="0" marT="257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EAF4"/>
                    </a:solidFill>
                  </a:tcPr>
                </a:tc>
                <a:extLst>
                  <a:ext uri="{0D108BD9-81ED-4DB2-BD59-A6C34878D82A}">
                    <a16:rowId xmlns:a16="http://schemas.microsoft.com/office/drawing/2014/main" val="10007"/>
                  </a:ext>
                </a:extLst>
              </a:tr>
              <a:tr h="274301">
                <a:tc vMerge="1">
                  <a:txBody>
                    <a:bodyPr/>
                    <a:lstStyle/>
                    <a:p>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EAF4"/>
                    </a:solidFill>
                  </a:tcPr>
                </a:tc>
                <a:tc>
                  <a:txBody>
                    <a:bodyPr/>
                    <a:lstStyle/>
                    <a:p>
                      <a:pPr algn="ctr">
                        <a:lnSpc>
                          <a:spcPct val="100000"/>
                        </a:lnSpc>
                        <a:spcBef>
                          <a:spcPts val="275"/>
                        </a:spcBef>
                      </a:pPr>
                      <a:r>
                        <a:rPr sz="1800" spc="-5" dirty="0">
                          <a:latin typeface="Calibri"/>
                          <a:cs typeface="Calibri"/>
                        </a:rPr>
                        <a:t>School</a:t>
                      </a:r>
                      <a:r>
                        <a:rPr sz="1800" spc="10" dirty="0">
                          <a:latin typeface="Calibri"/>
                          <a:cs typeface="Calibri"/>
                        </a:rPr>
                        <a:t> </a:t>
                      </a:r>
                      <a:r>
                        <a:rPr sz="1800" spc="-5" dirty="0">
                          <a:latin typeface="Calibri"/>
                          <a:cs typeface="Calibri"/>
                        </a:rPr>
                        <a:t>Specialty</a:t>
                      </a:r>
                      <a:endParaRPr sz="1800" dirty="0">
                        <a:latin typeface="Calibri"/>
                        <a:cs typeface="Calibri"/>
                      </a:endParaRPr>
                    </a:p>
                  </a:txBody>
                  <a:tcPr marL="0" marR="0" marT="2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5F9"/>
                    </a:solidFill>
                  </a:tcPr>
                </a:tc>
                <a:tc>
                  <a:txBody>
                    <a:bodyPr/>
                    <a:lstStyle/>
                    <a:p>
                      <a:pPr marL="1905" algn="ctr">
                        <a:lnSpc>
                          <a:spcPct val="100000"/>
                        </a:lnSpc>
                        <a:spcBef>
                          <a:spcPts val="275"/>
                        </a:spcBef>
                      </a:pPr>
                      <a:r>
                        <a:rPr sz="1800" spc="-5" dirty="0">
                          <a:latin typeface="Calibri"/>
                          <a:cs typeface="Calibri"/>
                        </a:rPr>
                        <a:t>600001131</a:t>
                      </a:r>
                      <a:endParaRPr sz="1800">
                        <a:latin typeface="Calibri"/>
                        <a:cs typeface="Calibri"/>
                      </a:endParaRPr>
                    </a:p>
                  </a:txBody>
                  <a:tcPr marL="0" marR="0" marT="2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5F9"/>
                    </a:solidFill>
                  </a:tcPr>
                </a:tc>
                <a:extLst>
                  <a:ext uri="{0D108BD9-81ED-4DB2-BD59-A6C34878D82A}">
                    <a16:rowId xmlns:a16="http://schemas.microsoft.com/office/drawing/2014/main" val="10008"/>
                  </a:ext>
                </a:extLst>
              </a:tr>
              <a:tr h="274319">
                <a:tc vMerge="1">
                  <a:txBody>
                    <a:bodyPr/>
                    <a:lstStyle/>
                    <a:p>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EAF4"/>
                    </a:solidFill>
                  </a:tcPr>
                </a:tc>
                <a:tc>
                  <a:txBody>
                    <a:bodyPr/>
                    <a:lstStyle/>
                    <a:p>
                      <a:pPr algn="ctr">
                        <a:lnSpc>
                          <a:spcPct val="100000"/>
                        </a:lnSpc>
                        <a:spcBef>
                          <a:spcPts val="275"/>
                        </a:spcBef>
                      </a:pPr>
                      <a:r>
                        <a:rPr sz="1800" spc="-15" dirty="0">
                          <a:latin typeface="Calibri"/>
                          <a:cs typeface="Calibri"/>
                        </a:rPr>
                        <a:t>Lakeshore</a:t>
                      </a:r>
                      <a:r>
                        <a:rPr sz="1800" spc="-5" dirty="0">
                          <a:latin typeface="Calibri"/>
                          <a:cs typeface="Calibri"/>
                        </a:rPr>
                        <a:t> Learning</a:t>
                      </a:r>
                      <a:endParaRPr sz="1800" dirty="0">
                        <a:latin typeface="Calibri"/>
                        <a:cs typeface="Calibri"/>
                      </a:endParaRPr>
                    </a:p>
                  </a:txBody>
                  <a:tcPr marL="0" marR="0" marT="2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EAF4"/>
                    </a:solidFill>
                  </a:tcPr>
                </a:tc>
                <a:tc>
                  <a:txBody>
                    <a:bodyPr/>
                    <a:lstStyle/>
                    <a:p>
                      <a:pPr marL="1905" algn="ctr">
                        <a:lnSpc>
                          <a:spcPct val="100000"/>
                        </a:lnSpc>
                        <a:spcBef>
                          <a:spcPts val="275"/>
                        </a:spcBef>
                      </a:pPr>
                      <a:r>
                        <a:rPr sz="1800" spc="-5" dirty="0">
                          <a:latin typeface="Calibri"/>
                          <a:cs typeface="Calibri"/>
                        </a:rPr>
                        <a:t>600000098</a:t>
                      </a:r>
                      <a:endParaRPr sz="1800" dirty="0">
                        <a:latin typeface="Calibri"/>
                        <a:cs typeface="Calibri"/>
                      </a:endParaRPr>
                    </a:p>
                  </a:txBody>
                  <a:tcPr marL="0" marR="0" marT="261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EAF4"/>
                    </a:solidFill>
                  </a:tcPr>
                </a:tc>
                <a:extLst>
                  <a:ext uri="{0D108BD9-81ED-4DB2-BD59-A6C34878D82A}">
                    <a16:rowId xmlns:a16="http://schemas.microsoft.com/office/drawing/2014/main" val="10009"/>
                  </a:ext>
                </a:extLst>
              </a:tr>
            </a:tbl>
          </a:graphicData>
        </a:graphic>
      </p:graphicFrame>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33"/>
          </p:nvPr>
        </p:nvSpPr>
        <p:spPr/>
        <p:txBody>
          <a:bodyPr/>
          <a:lstStyle/>
          <a:p>
            <a:fld id="{19B51A1E-902D-48AF-9020-955120F399B6}" type="slidenum">
              <a:rPr lang="en-US" noProof="0" smtClean="0"/>
              <a:pPr/>
              <a:t>33</a:t>
            </a:fld>
            <a:endParaRPr lang="en-US" noProof="0" dirty="0"/>
          </a:p>
        </p:txBody>
      </p:sp>
    </p:spTree>
    <p:extLst>
      <p:ext uri="{BB962C8B-B14F-4D97-AF65-F5344CB8AC3E}">
        <p14:creationId xmlns:p14="http://schemas.microsoft.com/office/powerpoint/2010/main" val="3566207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37236" y="1372763"/>
            <a:ext cx="7788420" cy="6185187"/>
          </a:xfrm>
          <a:prstGeom prst="rect">
            <a:avLst/>
          </a:prstGeom>
        </p:spPr>
        <p:txBody>
          <a:bodyPr vert="horz" wrap="square" lIns="0" tIns="9049" rIns="0" bIns="0" rtlCol="0">
            <a:spAutoFit/>
          </a:bodyPr>
          <a:lstStyle/>
          <a:p>
            <a:pPr marL="9525" algn="ctr" defTabSz="685800" fontAlgn="auto">
              <a:spcBef>
                <a:spcPts val="71"/>
              </a:spcBef>
              <a:spcAft>
                <a:spcPts val="0"/>
              </a:spcAft>
              <a:tabLst>
                <a:tab pos="209550" algn="l"/>
              </a:tabLst>
            </a:pPr>
            <a:r>
              <a:rPr lang="en-US" sz="2200" b="1" spc="-8" dirty="0">
                <a:solidFill>
                  <a:prstClr val="black"/>
                </a:solidFill>
                <a:latin typeface="Calibri"/>
                <a:ea typeface="+mn-ea"/>
                <a:cs typeface="Calibri"/>
              </a:rPr>
              <a:t>Purchases between $5000 and $14,999.99</a:t>
            </a: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All recommendations for purchases between$5,000 and $14,999.99 requires </a:t>
            </a:r>
            <a:r>
              <a:rPr lang="en-US" sz="1800" b="1" u="sng" dirty="0">
                <a:effectLst/>
                <a:highlight>
                  <a:srgbClr val="FFFF00"/>
                </a:highlight>
                <a:latin typeface="Calibri" panose="020F0502020204030204" pitchFamily="34" charset="0"/>
                <a:ea typeface="Calibri" panose="020F0502020204030204" pitchFamily="34" charset="0"/>
              </a:rPr>
              <a:t>Superintendent’s approval</a:t>
            </a:r>
            <a:r>
              <a:rPr lang="en-US" sz="1800" b="1" dirty="0">
                <a:effectLst/>
                <a:latin typeface="Calibri" panose="020F0502020204030204" pitchFamily="34" charset="0"/>
                <a:ea typeface="Calibri" panose="020F0502020204030204" pitchFamily="34" charset="0"/>
              </a:rPr>
              <a:t> and </a:t>
            </a:r>
            <a:r>
              <a:rPr lang="en-US" sz="1800" b="1" u="sng" dirty="0">
                <a:effectLst/>
                <a:highlight>
                  <a:srgbClr val="FFFF00"/>
                </a:highlight>
                <a:latin typeface="Calibri" panose="020F0502020204030204" pitchFamily="34" charset="0"/>
                <a:ea typeface="Calibri" panose="020F0502020204030204" pitchFamily="34" charset="0"/>
              </a:rPr>
              <a:t>may require Board approval via Board Resolution</a:t>
            </a:r>
            <a:r>
              <a:rPr lang="en-US" sz="1800" dirty="0">
                <a:effectLst/>
                <a:latin typeface="Calibri" panose="020F0502020204030204" pitchFamily="34" charset="0"/>
                <a:ea typeface="Calibri" panose="020F0502020204030204" pitchFamily="34" charset="0"/>
              </a:rPr>
              <a:t> unless included on the Authorized Exclusion List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2400" spc="-8" dirty="0">
              <a:solidFill>
                <a:prstClr val="black"/>
              </a:solidFill>
              <a:latin typeface="Calibri"/>
              <a:ea typeface="+mn-ea"/>
              <a:cs typeface="Calibri"/>
            </a:endParaRPr>
          </a:p>
          <a:p>
            <a:pPr marL="9525" defTabSz="685800" fontAlgn="auto">
              <a:spcBef>
                <a:spcPts val="71"/>
              </a:spcBef>
              <a:spcAft>
                <a:spcPts val="0"/>
              </a:spcAft>
              <a:tabLst>
                <a:tab pos="209550" algn="l"/>
              </a:tabLst>
            </a:pPr>
            <a:r>
              <a:rPr lang="en-US" sz="2200" spc="-8" dirty="0">
                <a:solidFill>
                  <a:prstClr val="black"/>
                </a:solidFill>
                <a:latin typeface="Calibri"/>
                <a:ea typeface="+mn-ea"/>
                <a:cs typeface="Calibri"/>
              </a:rPr>
              <a:t>Board </a:t>
            </a:r>
            <a:r>
              <a:rPr lang="en-US" sz="2200" spc="-15" dirty="0">
                <a:solidFill>
                  <a:prstClr val="black"/>
                </a:solidFill>
                <a:latin typeface="Calibri"/>
                <a:ea typeface="+mn-ea"/>
                <a:cs typeface="Calibri"/>
              </a:rPr>
              <a:t>Resolution is required </a:t>
            </a:r>
            <a:r>
              <a:rPr lang="en-US" sz="2200" spc="-4" dirty="0">
                <a:solidFill>
                  <a:prstClr val="black"/>
                </a:solidFill>
                <a:latin typeface="Calibri"/>
                <a:ea typeface="+mn-ea"/>
                <a:cs typeface="Calibri"/>
              </a:rPr>
              <a:t>on all </a:t>
            </a:r>
            <a:r>
              <a:rPr lang="en-US" sz="2200" spc="-8" dirty="0">
                <a:solidFill>
                  <a:prstClr val="black"/>
                </a:solidFill>
                <a:latin typeface="Calibri"/>
                <a:ea typeface="+mn-ea"/>
                <a:cs typeface="Calibri"/>
              </a:rPr>
              <a:t>purchases or services  $</a:t>
            </a:r>
            <a:r>
              <a:rPr lang="en-US" sz="2200" b="1" u="heavy" spc="-8" dirty="0">
                <a:solidFill>
                  <a:prstClr val="black"/>
                </a:solidFill>
                <a:uFill>
                  <a:solidFill>
                    <a:srgbClr val="000000"/>
                  </a:solidFill>
                </a:uFill>
                <a:latin typeface="Calibri"/>
                <a:ea typeface="+mn-ea"/>
                <a:cs typeface="Calibri"/>
              </a:rPr>
              <a:t>15,000.00</a:t>
            </a:r>
            <a:r>
              <a:rPr lang="en-US" sz="2200" b="1" spc="-8" dirty="0">
                <a:solidFill>
                  <a:prstClr val="black"/>
                </a:solidFill>
                <a:latin typeface="Calibri"/>
                <a:ea typeface="+mn-ea"/>
                <a:cs typeface="Calibri"/>
              </a:rPr>
              <a:t> </a:t>
            </a:r>
            <a:r>
              <a:rPr lang="en-US" sz="2200" spc="-11" dirty="0">
                <a:solidFill>
                  <a:prstClr val="black"/>
                </a:solidFill>
                <a:latin typeface="Calibri"/>
                <a:ea typeface="+mn-ea"/>
                <a:cs typeface="Calibri"/>
              </a:rPr>
              <a:t>and greater.</a:t>
            </a:r>
            <a:endParaRPr sz="2200" dirty="0">
              <a:solidFill>
                <a:prstClr val="black"/>
              </a:solidFill>
              <a:latin typeface="Calibri"/>
              <a:ea typeface="+mn-ea"/>
              <a:cs typeface="Calibri"/>
            </a:endParaRPr>
          </a:p>
          <a:p>
            <a:pPr marL="9525" defTabSz="685800" fontAlgn="auto">
              <a:spcBef>
                <a:spcPts val="0"/>
              </a:spcBef>
              <a:spcAft>
                <a:spcPts val="0"/>
              </a:spcAft>
              <a:tabLst>
                <a:tab pos="209550" algn="l"/>
              </a:tabLst>
            </a:pPr>
            <a:r>
              <a:rPr lang="en-US" sz="2200" spc="-11" dirty="0">
                <a:solidFill>
                  <a:prstClr val="black"/>
                </a:solidFill>
                <a:latin typeface="Calibri"/>
                <a:ea typeface="+mn-ea"/>
                <a:cs typeface="Calibri"/>
              </a:rPr>
              <a:t>Include: </a:t>
            </a:r>
          </a:p>
          <a:p>
            <a:pPr marL="695325" lvl="1" indent="-342900" defTabSz="685800" fontAlgn="auto">
              <a:spcBef>
                <a:spcPts val="0"/>
              </a:spcBef>
              <a:spcAft>
                <a:spcPts val="0"/>
              </a:spcAft>
              <a:buFont typeface="Wingdings" panose="05000000000000000000" pitchFamily="2" charset="2"/>
              <a:buChar char="q"/>
              <a:tabLst>
                <a:tab pos="209550" algn="l"/>
              </a:tabLst>
            </a:pPr>
            <a:r>
              <a:rPr sz="2200" spc="-11" dirty="0">
                <a:solidFill>
                  <a:prstClr val="black"/>
                </a:solidFill>
                <a:latin typeface="Calibri"/>
                <a:ea typeface="+mn-ea"/>
                <a:cs typeface="Calibri"/>
              </a:rPr>
              <a:t>Dates </a:t>
            </a:r>
            <a:r>
              <a:rPr sz="2200" spc="-4" dirty="0">
                <a:solidFill>
                  <a:prstClr val="black"/>
                </a:solidFill>
                <a:latin typeface="Calibri"/>
                <a:ea typeface="+mn-ea"/>
                <a:cs typeface="Calibri"/>
              </a:rPr>
              <a:t>of</a:t>
            </a:r>
            <a:r>
              <a:rPr sz="2200" dirty="0">
                <a:solidFill>
                  <a:prstClr val="black"/>
                </a:solidFill>
                <a:latin typeface="Calibri"/>
                <a:ea typeface="+mn-ea"/>
                <a:cs typeface="Calibri"/>
              </a:rPr>
              <a:t> </a:t>
            </a:r>
            <a:r>
              <a:rPr sz="2200" spc="-4" dirty="0">
                <a:solidFill>
                  <a:prstClr val="black"/>
                </a:solidFill>
                <a:latin typeface="Calibri"/>
                <a:ea typeface="+mn-ea"/>
                <a:cs typeface="Calibri"/>
              </a:rPr>
              <a:t>service</a:t>
            </a:r>
            <a:endParaRPr lang="en-US" sz="2200" spc="-4" dirty="0">
              <a:solidFill>
                <a:prstClr val="black"/>
              </a:solidFill>
              <a:latin typeface="Calibri"/>
              <a:ea typeface="+mn-ea"/>
              <a:cs typeface="Calibri"/>
            </a:endParaRPr>
          </a:p>
          <a:p>
            <a:pPr marL="695325" lvl="1" indent="-342900" defTabSz="685800" fontAlgn="auto">
              <a:spcBef>
                <a:spcPts val="0"/>
              </a:spcBef>
              <a:spcAft>
                <a:spcPts val="0"/>
              </a:spcAft>
              <a:buFont typeface="Wingdings" panose="05000000000000000000" pitchFamily="2" charset="2"/>
              <a:buChar char="q"/>
              <a:tabLst>
                <a:tab pos="209550" algn="l"/>
              </a:tabLst>
            </a:pPr>
            <a:r>
              <a:rPr lang="en-US" sz="2200" spc="-4" dirty="0">
                <a:solidFill>
                  <a:prstClr val="black"/>
                </a:solidFill>
                <a:latin typeface="Calibri"/>
                <a:ea typeface="+mn-ea"/>
                <a:cs typeface="Calibri"/>
              </a:rPr>
              <a:t>Vendor/Provider</a:t>
            </a:r>
            <a:endParaRPr sz="2200" dirty="0">
              <a:solidFill>
                <a:prstClr val="black"/>
              </a:solidFill>
              <a:latin typeface="Calibri"/>
              <a:ea typeface="+mn-ea"/>
              <a:cs typeface="Calibri"/>
            </a:endParaRPr>
          </a:p>
          <a:p>
            <a:pPr marL="695325" lvl="1" indent="-342900" defTabSz="685800" fontAlgn="auto">
              <a:spcBef>
                <a:spcPts val="0"/>
              </a:spcBef>
              <a:spcAft>
                <a:spcPts val="0"/>
              </a:spcAft>
              <a:buFont typeface="Wingdings" panose="05000000000000000000" pitchFamily="2" charset="2"/>
              <a:buChar char="q"/>
              <a:tabLst>
                <a:tab pos="209550" algn="l"/>
              </a:tabLst>
            </a:pPr>
            <a:r>
              <a:rPr sz="2200" spc="-45" dirty="0">
                <a:solidFill>
                  <a:prstClr val="black"/>
                </a:solidFill>
                <a:latin typeface="Calibri"/>
                <a:ea typeface="+mn-ea"/>
                <a:cs typeface="Calibri"/>
              </a:rPr>
              <a:t>Total </a:t>
            </a:r>
            <a:r>
              <a:rPr sz="2200" spc="-8" dirty="0">
                <a:solidFill>
                  <a:prstClr val="black"/>
                </a:solidFill>
                <a:latin typeface="Calibri"/>
                <a:ea typeface="+mn-ea"/>
                <a:cs typeface="Calibri"/>
              </a:rPr>
              <a:t>value </a:t>
            </a:r>
            <a:r>
              <a:rPr sz="2200" spc="-4" dirty="0">
                <a:solidFill>
                  <a:prstClr val="black"/>
                </a:solidFill>
                <a:latin typeface="Calibri"/>
                <a:ea typeface="+mn-ea"/>
                <a:cs typeface="Calibri"/>
              </a:rPr>
              <a:t>of </a:t>
            </a:r>
            <a:r>
              <a:rPr sz="2200" spc="-8" dirty="0">
                <a:solidFill>
                  <a:prstClr val="black"/>
                </a:solidFill>
                <a:latin typeface="Calibri"/>
                <a:ea typeface="+mn-ea"/>
                <a:cs typeface="Calibri"/>
              </a:rPr>
              <a:t>goods </a:t>
            </a:r>
            <a:r>
              <a:rPr sz="2200" spc="-4" dirty="0">
                <a:solidFill>
                  <a:prstClr val="black"/>
                </a:solidFill>
                <a:latin typeface="Calibri"/>
                <a:ea typeface="+mn-ea"/>
                <a:cs typeface="Calibri"/>
              </a:rPr>
              <a:t>or</a:t>
            </a:r>
            <a:r>
              <a:rPr sz="2200" spc="64" dirty="0">
                <a:solidFill>
                  <a:prstClr val="black"/>
                </a:solidFill>
                <a:latin typeface="Calibri"/>
                <a:ea typeface="+mn-ea"/>
                <a:cs typeface="Calibri"/>
              </a:rPr>
              <a:t> </a:t>
            </a:r>
            <a:r>
              <a:rPr sz="2200" spc="-4" dirty="0">
                <a:solidFill>
                  <a:prstClr val="black"/>
                </a:solidFill>
                <a:latin typeface="Calibri"/>
                <a:ea typeface="+mn-ea"/>
                <a:cs typeface="Calibri"/>
              </a:rPr>
              <a:t>services</a:t>
            </a:r>
            <a:endParaRPr sz="2200" dirty="0">
              <a:solidFill>
                <a:prstClr val="black"/>
              </a:solidFill>
              <a:latin typeface="Calibri"/>
              <a:ea typeface="+mn-ea"/>
              <a:cs typeface="Calibri"/>
            </a:endParaRPr>
          </a:p>
          <a:p>
            <a:pPr marL="695325" lvl="1" indent="-342900" defTabSz="685800" fontAlgn="auto">
              <a:spcBef>
                <a:spcPts val="0"/>
              </a:spcBef>
              <a:spcAft>
                <a:spcPts val="0"/>
              </a:spcAft>
              <a:buFont typeface="Wingdings" panose="05000000000000000000" pitchFamily="2" charset="2"/>
              <a:buChar char="q"/>
              <a:tabLst>
                <a:tab pos="209550" algn="l"/>
              </a:tabLst>
            </a:pPr>
            <a:r>
              <a:rPr sz="2200" spc="-8" dirty="0">
                <a:solidFill>
                  <a:prstClr val="black"/>
                </a:solidFill>
                <a:latin typeface="Calibri"/>
                <a:ea typeface="+mn-ea"/>
                <a:cs typeface="Calibri"/>
              </a:rPr>
              <a:t>Funding </a:t>
            </a:r>
            <a:r>
              <a:rPr sz="2200" spc="-11" dirty="0">
                <a:solidFill>
                  <a:prstClr val="black"/>
                </a:solidFill>
                <a:latin typeface="Calibri"/>
                <a:ea typeface="+mn-ea"/>
                <a:cs typeface="Calibri"/>
              </a:rPr>
              <a:t>source </a:t>
            </a:r>
            <a:r>
              <a:rPr sz="2200" dirty="0">
                <a:solidFill>
                  <a:prstClr val="black"/>
                </a:solidFill>
                <a:latin typeface="Calibri"/>
                <a:ea typeface="+mn-ea"/>
                <a:cs typeface="Calibri"/>
              </a:rPr>
              <a:t>e.g.</a:t>
            </a:r>
            <a:r>
              <a:rPr sz="2200" spc="75" dirty="0">
                <a:solidFill>
                  <a:prstClr val="black"/>
                </a:solidFill>
                <a:latin typeface="Calibri"/>
                <a:ea typeface="+mn-ea"/>
                <a:cs typeface="Calibri"/>
              </a:rPr>
              <a:t> </a:t>
            </a:r>
            <a:r>
              <a:rPr sz="2200" dirty="0">
                <a:solidFill>
                  <a:prstClr val="black"/>
                </a:solidFill>
                <a:latin typeface="Calibri"/>
                <a:ea typeface="+mn-ea"/>
                <a:cs typeface="Calibri"/>
              </a:rPr>
              <a:t>(110-2411-641101-1234-000000-00)</a:t>
            </a:r>
          </a:p>
          <a:p>
            <a:pPr marL="695325" lvl="1" indent="-342900" defTabSz="685800" fontAlgn="auto">
              <a:spcBef>
                <a:spcPts val="0"/>
              </a:spcBef>
              <a:spcAft>
                <a:spcPts val="0"/>
              </a:spcAft>
              <a:buFont typeface="Wingdings" panose="05000000000000000000" pitchFamily="2" charset="2"/>
              <a:buChar char="q"/>
              <a:tabLst>
                <a:tab pos="209550" algn="l"/>
                <a:tab pos="3224213" algn="l"/>
              </a:tabLst>
            </a:pPr>
            <a:r>
              <a:rPr sz="2200" spc="-15" dirty="0">
                <a:solidFill>
                  <a:prstClr val="black"/>
                </a:solidFill>
                <a:latin typeface="Calibri"/>
                <a:ea typeface="+mn-ea"/>
                <a:cs typeface="Calibri"/>
              </a:rPr>
              <a:t>Contract</a:t>
            </a:r>
            <a:r>
              <a:rPr sz="2200" spc="23" dirty="0">
                <a:solidFill>
                  <a:prstClr val="black"/>
                </a:solidFill>
                <a:latin typeface="Calibri"/>
                <a:ea typeface="+mn-ea"/>
                <a:cs typeface="Calibri"/>
              </a:rPr>
              <a:t> </a:t>
            </a:r>
            <a:r>
              <a:rPr sz="2200" spc="-8" dirty="0">
                <a:solidFill>
                  <a:prstClr val="black"/>
                </a:solidFill>
                <a:latin typeface="Calibri"/>
                <a:ea typeface="+mn-ea"/>
                <a:cs typeface="Calibri"/>
              </a:rPr>
              <a:t>Purchase</a:t>
            </a:r>
            <a:r>
              <a:rPr sz="2200" spc="30" dirty="0">
                <a:solidFill>
                  <a:prstClr val="black"/>
                </a:solidFill>
                <a:latin typeface="Calibri"/>
                <a:ea typeface="+mn-ea"/>
                <a:cs typeface="Calibri"/>
              </a:rPr>
              <a:t> </a:t>
            </a:r>
            <a:r>
              <a:rPr sz="2200" spc="-8" dirty="0">
                <a:solidFill>
                  <a:prstClr val="black"/>
                </a:solidFill>
                <a:latin typeface="Calibri"/>
                <a:ea typeface="+mn-ea"/>
                <a:cs typeface="Calibri"/>
              </a:rPr>
              <a:t>number</a:t>
            </a:r>
            <a:r>
              <a:rPr lang="en-US" sz="2200" spc="-8" dirty="0">
                <a:solidFill>
                  <a:prstClr val="black"/>
                </a:solidFill>
                <a:latin typeface="Calibri"/>
                <a:ea typeface="+mn-ea"/>
                <a:cs typeface="Calibri"/>
              </a:rPr>
              <a:t> </a:t>
            </a:r>
            <a:r>
              <a:rPr sz="2200" dirty="0">
                <a:solidFill>
                  <a:prstClr val="black"/>
                </a:solidFill>
                <a:latin typeface="Calibri"/>
                <a:ea typeface="+mn-ea"/>
                <a:cs typeface="Calibri"/>
              </a:rPr>
              <a:t>(e.g. </a:t>
            </a:r>
            <a:r>
              <a:rPr sz="2200" spc="-8" dirty="0">
                <a:solidFill>
                  <a:prstClr val="black"/>
                </a:solidFill>
                <a:latin typeface="Calibri"/>
                <a:ea typeface="+mn-ea"/>
                <a:cs typeface="Calibri"/>
              </a:rPr>
              <a:t>CXXXXXX)</a:t>
            </a:r>
            <a:endParaRPr sz="2200" dirty="0">
              <a:solidFill>
                <a:prstClr val="black"/>
              </a:solidFill>
              <a:latin typeface="Calibri"/>
              <a:ea typeface="+mn-ea"/>
              <a:cs typeface="Calibri"/>
            </a:endParaRPr>
          </a:p>
          <a:p>
            <a:pPr marL="695325" lvl="1" indent="-342900" defTabSz="685800" fontAlgn="auto">
              <a:spcBef>
                <a:spcPts val="4"/>
              </a:spcBef>
              <a:spcAft>
                <a:spcPts val="0"/>
              </a:spcAft>
              <a:buFont typeface="Wingdings" panose="05000000000000000000" pitchFamily="2" charset="2"/>
              <a:buChar char="q"/>
              <a:tabLst>
                <a:tab pos="209550" algn="l"/>
              </a:tabLst>
            </a:pPr>
            <a:r>
              <a:rPr lang="en-US" sz="2200" spc="-15" dirty="0">
                <a:solidFill>
                  <a:prstClr val="black"/>
                </a:solidFill>
                <a:latin typeface="Calibri"/>
                <a:ea typeface="+mn-ea"/>
                <a:cs typeface="Calibri"/>
              </a:rPr>
              <a:t>Answer background questions via Board Resolution Form</a:t>
            </a:r>
            <a:endParaRPr sz="2200" dirty="0">
              <a:solidFill>
                <a:prstClr val="black"/>
              </a:solidFill>
              <a:latin typeface="Calibri"/>
              <a:ea typeface="+mn-ea"/>
              <a:cs typeface="Calibri"/>
            </a:endParaRPr>
          </a:p>
          <a:p>
            <a:pPr marL="57150" defTabSz="685800" fontAlgn="auto">
              <a:spcBef>
                <a:spcPts val="0"/>
              </a:spcBef>
              <a:spcAft>
                <a:spcPts val="0"/>
              </a:spcAft>
              <a:tabLst>
                <a:tab pos="637223" algn="l"/>
              </a:tabLst>
            </a:pPr>
            <a:endParaRPr lang="en-US" sz="2200" b="1" i="1" spc="-8" dirty="0">
              <a:solidFill>
                <a:srgbClr val="FF0000"/>
              </a:solidFill>
              <a:latin typeface="Calibri"/>
              <a:ea typeface="+mn-ea"/>
              <a:cs typeface="Calibri"/>
            </a:endParaRPr>
          </a:p>
          <a:p>
            <a:pPr marL="57150" algn="ctr" defTabSz="685800" fontAlgn="auto">
              <a:spcBef>
                <a:spcPts val="0"/>
              </a:spcBef>
              <a:spcAft>
                <a:spcPts val="0"/>
              </a:spcAft>
              <a:tabLst>
                <a:tab pos="637223" algn="l"/>
              </a:tabLst>
            </a:pPr>
            <a:r>
              <a:rPr lang="en-US" sz="2200" spc="-4" dirty="0">
                <a:latin typeface="Calibri"/>
                <a:ea typeface="+mn-ea"/>
                <a:cs typeface="Calibri"/>
              </a:rPr>
              <a:t>Contact:  </a:t>
            </a:r>
            <a:r>
              <a:rPr lang="en-US" sz="2200" b="1" dirty="0">
                <a:solidFill>
                  <a:srgbClr val="FF0000"/>
                </a:solidFill>
                <a:latin typeface="Calibri" panose="020F0502020204030204"/>
                <a:ea typeface="+mn-ea"/>
                <a:cs typeface="+mn-cs"/>
                <a:hlinkClick r:id="rId2"/>
              </a:rPr>
              <a:t>Ketra.Montgomery@slps.org</a:t>
            </a:r>
            <a:endParaRPr lang="en-US" sz="2200" b="1" dirty="0">
              <a:solidFill>
                <a:srgbClr val="FF0000"/>
              </a:solidFill>
              <a:latin typeface="Calibri" panose="020F0502020204030204"/>
              <a:ea typeface="+mn-ea"/>
              <a:cs typeface="+mn-cs"/>
            </a:endParaRPr>
          </a:p>
          <a:p>
            <a:pPr marL="57150" defTabSz="685800" fontAlgn="auto">
              <a:spcBef>
                <a:spcPts val="0"/>
              </a:spcBef>
              <a:spcAft>
                <a:spcPts val="0"/>
              </a:spcAft>
              <a:tabLst>
                <a:tab pos="637223" algn="l"/>
              </a:tabLst>
            </a:pPr>
            <a:endParaRPr lang="en-US" sz="2400" dirty="0">
              <a:solidFill>
                <a:srgbClr val="FF0000"/>
              </a:solidFill>
              <a:latin typeface="Calibri" panose="020F0502020204030204"/>
              <a:ea typeface="+mn-ea"/>
              <a:cs typeface="+mn-cs"/>
            </a:endParaRPr>
          </a:p>
          <a:p>
            <a:pPr marL="57150" defTabSz="685800" fontAlgn="auto">
              <a:spcBef>
                <a:spcPts val="0"/>
              </a:spcBef>
              <a:spcAft>
                <a:spcPts val="0"/>
              </a:spcAft>
              <a:tabLst>
                <a:tab pos="637223" algn="l"/>
              </a:tabLst>
            </a:pPr>
            <a:endParaRPr lang="en-US" sz="2400" dirty="0">
              <a:solidFill>
                <a:srgbClr val="FF0000"/>
              </a:solidFill>
              <a:latin typeface="Calibri" panose="020F0502020204030204"/>
              <a:ea typeface="+mn-ea"/>
              <a:cs typeface="+mn-cs"/>
            </a:endParaRPr>
          </a:p>
          <a:p>
            <a:pPr marL="57150" defTabSz="685800" fontAlgn="auto">
              <a:spcBef>
                <a:spcPts val="0"/>
              </a:spcBef>
              <a:spcAft>
                <a:spcPts val="0"/>
              </a:spcAft>
              <a:tabLst>
                <a:tab pos="637223" algn="l"/>
              </a:tabLst>
            </a:pPr>
            <a:endParaRPr sz="1650" dirty="0">
              <a:solidFill>
                <a:srgbClr val="FF0000"/>
              </a:solidFill>
              <a:latin typeface="Calibri"/>
              <a:ea typeface="+mn-ea"/>
              <a:cs typeface="Calibri"/>
            </a:endParaRPr>
          </a:p>
        </p:txBody>
      </p:sp>
      <p:sp>
        <p:nvSpPr>
          <p:cNvPr id="9" name="Title 8"/>
          <p:cNvSpPr>
            <a:spLocks noGrp="1"/>
          </p:cNvSpPr>
          <p:nvPr>
            <p:ph type="title"/>
          </p:nvPr>
        </p:nvSpPr>
        <p:spPr>
          <a:xfrm>
            <a:off x="0" y="341846"/>
            <a:ext cx="9144000" cy="369332"/>
          </a:xfrm>
        </p:spPr>
        <p:txBody>
          <a:bodyPr/>
          <a:lstStyle/>
          <a:p>
            <a:pPr algn="ctr"/>
            <a:r>
              <a:rPr lang="en-US" sz="4400" dirty="0">
                <a:solidFill>
                  <a:srgbClr val="1B489B"/>
                </a:solidFill>
                <a:effectLst>
                  <a:outerShdw blurRad="38100" dist="38100" dir="2700000" algn="tl">
                    <a:srgbClr val="000000">
                      <a:alpha val="43137"/>
                    </a:srgbClr>
                  </a:outerShdw>
                </a:effectLst>
              </a:rPr>
              <a:t>BOARD RESOLUTIONS </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13"/>
          </p:nvPr>
        </p:nvSpPr>
        <p:spPr/>
        <p:txBody>
          <a:bodyPr/>
          <a:lstStyle/>
          <a:p>
            <a:fld id="{19B51A1E-902D-48AF-9020-955120F399B6}" type="slidenum">
              <a:rPr lang="en-US" noProof="0" smtClean="0"/>
              <a:pPr/>
              <a:t>34</a:t>
            </a:fld>
            <a:endParaRPr lang="en-US" noProof="0" dirty="0"/>
          </a:p>
        </p:txBody>
      </p:sp>
    </p:spTree>
    <p:extLst>
      <p:ext uri="{BB962C8B-B14F-4D97-AF65-F5344CB8AC3E}">
        <p14:creationId xmlns:p14="http://schemas.microsoft.com/office/powerpoint/2010/main" val="2535966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0" y="310953"/>
            <a:ext cx="9144000" cy="411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eaLnBrk="1" hangingPunct="1"/>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PROCUREMENT STAFF</a:t>
            </a:r>
          </a:p>
        </p:txBody>
      </p:sp>
      <p:sp>
        <p:nvSpPr>
          <p:cNvPr id="3" name="Content Placeholder 2"/>
          <p:cNvSpPr>
            <a:spLocks noGrp="1"/>
          </p:cNvSpPr>
          <p:nvPr>
            <p:ph idx="4294967295"/>
          </p:nvPr>
        </p:nvSpPr>
        <p:spPr>
          <a:xfrm>
            <a:off x="623058" y="1587283"/>
            <a:ext cx="8196943" cy="4048481"/>
          </a:xfrm>
          <a:noFill/>
        </p:spPr>
        <p:txBody>
          <a:bodyPr>
            <a:normAutofit fontScale="25000" lnSpcReduction="20000"/>
          </a:bodyPr>
          <a:lstStyle/>
          <a:p>
            <a:pPr marL="0" indent="0">
              <a:buNone/>
              <a:defRPr/>
            </a:pPr>
            <a:r>
              <a:rPr lang="en-US" sz="8000" u="sng"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Contact Information:</a:t>
            </a:r>
          </a:p>
          <a:p>
            <a:pPr marL="0" indent="0">
              <a:buNone/>
            </a:pPr>
            <a:endParaRPr lang="en-US" sz="8000" dirty="0">
              <a:solidFill>
                <a:schemeClr val="tx1"/>
              </a:solidFill>
              <a:latin typeface="Calibri" panose="020F0502020204030204" pitchFamily="34" charset="0"/>
              <a:cs typeface="Arial" panose="020B0604020202020204" pitchFamily="34" charset="0"/>
            </a:endParaRPr>
          </a:p>
          <a:p>
            <a:pPr marL="0" indent="0">
              <a:buNone/>
            </a:pPr>
            <a:r>
              <a:rPr lang="en-US" sz="8000" dirty="0">
                <a:solidFill>
                  <a:schemeClr val="tx1"/>
                </a:solidFill>
              </a:rPr>
              <a:t>Robert Horton, Director of Procurement		Phone: 345-2380</a:t>
            </a:r>
          </a:p>
          <a:p>
            <a:pPr marL="0" indent="0">
              <a:buNone/>
            </a:pPr>
            <a:r>
              <a:rPr lang="en-US" sz="8000" dirty="0">
                <a:solidFill>
                  <a:schemeClr val="tx1"/>
                </a:solidFill>
                <a:hlinkClick r:id="rId2"/>
              </a:rPr>
              <a:t>Robert.Horton@slps.org</a:t>
            </a:r>
            <a:endParaRPr lang="en-US" sz="8000" dirty="0">
              <a:solidFill>
                <a:schemeClr val="tx1"/>
              </a:solidFill>
            </a:endParaRPr>
          </a:p>
          <a:p>
            <a:pPr marL="0" indent="0">
              <a:buNone/>
            </a:pPr>
            <a:endParaRPr lang="en-US" sz="8000" dirty="0">
              <a:solidFill>
                <a:schemeClr val="tx1"/>
              </a:solidFill>
            </a:endParaRPr>
          </a:p>
          <a:p>
            <a:pPr marL="0" indent="0">
              <a:buNone/>
            </a:pPr>
            <a:r>
              <a:rPr lang="en-US" sz="8000" dirty="0">
                <a:solidFill>
                  <a:schemeClr val="tx1"/>
                </a:solidFill>
              </a:rPr>
              <a:t>Angela Russell-Perry, Procurement Analyst		Phone:  345-2298</a:t>
            </a:r>
          </a:p>
          <a:p>
            <a:pPr marL="0" indent="0">
              <a:buNone/>
            </a:pPr>
            <a:r>
              <a:rPr lang="en-US" sz="8000" dirty="0">
                <a:solidFill>
                  <a:schemeClr val="tx1"/>
                </a:solidFill>
                <a:hlinkClick r:id="rId3"/>
              </a:rPr>
              <a:t>Angela Russell-Perry@slps.org</a:t>
            </a:r>
            <a:endParaRPr lang="en-US" sz="8000" dirty="0">
              <a:solidFill>
                <a:schemeClr val="tx1"/>
              </a:solidFill>
            </a:endParaRPr>
          </a:p>
          <a:p>
            <a:pPr marL="0" indent="0">
              <a:buNone/>
            </a:pPr>
            <a:endParaRPr lang="en-US" sz="8000" dirty="0">
              <a:solidFill>
                <a:schemeClr val="tx1"/>
              </a:solidFill>
            </a:endParaRPr>
          </a:p>
          <a:p>
            <a:pPr marL="0" indent="0">
              <a:buNone/>
            </a:pPr>
            <a:r>
              <a:rPr lang="en-US" sz="8000" dirty="0">
                <a:solidFill>
                  <a:schemeClr val="tx1"/>
                </a:solidFill>
              </a:rPr>
              <a:t>Constance Byrd, Buyer					Phone:  345-2255</a:t>
            </a:r>
            <a:r>
              <a:rPr lang="en-US" sz="8000" dirty="0"/>
              <a:t>	</a:t>
            </a:r>
          </a:p>
          <a:p>
            <a:pPr marL="0" indent="0">
              <a:buNone/>
            </a:pPr>
            <a:r>
              <a:rPr lang="en-US" sz="8000" dirty="0">
                <a:hlinkClick r:id="rId4"/>
              </a:rPr>
              <a:t>Constance.Byrd@slps.org</a:t>
            </a:r>
            <a:endParaRPr lang="en-US" sz="8000" dirty="0"/>
          </a:p>
          <a:p>
            <a:pPr marL="0" indent="0">
              <a:buNone/>
            </a:pPr>
            <a:endParaRPr lang="en-US" sz="8000" dirty="0"/>
          </a:p>
          <a:p>
            <a:pPr marL="0" indent="0">
              <a:buNone/>
            </a:pPr>
            <a:r>
              <a:rPr lang="en-US" sz="8000" dirty="0">
                <a:solidFill>
                  <a:schemeClr val="tx1"/>
                </a:solidFill>
              </a:rPr>
              <a:t>Ketra Montgomery, Contract Specialist			Phone:  345-2495</a:t>
            </a:r>
          </a:p>
          <a:p>
            <a:pPr marL="0" indent="0">
              <a:buNone/>
            </a:pPr>
            <a:r>
              <a:rPr lang="en-US" sz="8000" dirty="0">
                <a:solidFill>
                  <a:schemeClr val="tx1"/>
                </a:solidFill>
                <a:hlinkClick r:id="rId5"/>
              </a:rPr>
              <a:t>Ketra.Montgomery@slps.org</a:t>
            </a:r>
            <a:endParaRPr lang="en-US" sz="8000" dirty="0">
              <a:solidFill>
                <a:schemeClr val="tx1"/>
              </a:solidFill>
            </a:endParaRPr>
          </a:p>
          <a:p>
            <a:pPr marL="0" indent="0">
              <a:buNone/>
            </a:pPr>
            <a:endParaRPr lang="en-US" sz="7200" b="1" dirty="0">
              <a:solidFill>
                <a:schemeClr val="tx1"/>
              </a:solidFill>
            </a:endParaRPr>
          </a:p>
          <a:p>
            <a:pPr marL="0" indent="0">
              <a:buNone/>
            </a:pPr>
            <a:r>
              <a:rPr lang="en-US" sz="7200" b="1" dirty="0">
                <a:solidFill>
                  <a:srgbClr val="000000"/>
                </a:solidFill>
              </a:rPr>
              <a:t>	</a:t>
            </a:r>
          </a:p>
          <a:p>
            <a:pPr marL="0" indent="0" algn="ctr">
              <a:buNone/>
              <a:defRPr/>
            </a:pPr>
            <a:br>
              <a:rPr lang="en-US" sz="9600" b="1" dirty="0"/>
            </a:br>
            <a:endParaRPr lang="en-US" sz="9600" b="1" dirty="0"/>
          </a:p>
          <a:p>
            <a:pPr marL="0" indent="0">
              <a:buNone/>
              <a:defRPr/>
            </a:pPr>
            <a:br>
              <a:rPr lang="en-US" sz="1950" dirty="0"/>
            </a:br>
            <a:endParaRPr lang="en-US" sz="1950" dirty="0"/>
          </a:p>
        </p:txBody>
      </p:sp>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5" name="Slide Number Placeholder 4"/>
          <p:cNvSpPr>
            <a:spLocks noGrp="1"/>
          </p:cNvSpPr>
          <p:nvPr>
            <p:ph type="sldNum" sz="quarter" idx="13"/>
          </p:nvPr>
        </p:nvSpPr>
        <p:spPr/>
        <p:txBody>
          <a:bodyPr/>
          <a:lstStyle/>
          <a:p>
            <a:fld id="{19B51A1E-902D-48AF-9020-955120F399B6}" type="slidenum">
              <a:rPr lang="en-US" noProof="0" smtClean="0"/>
              <a:pPr/>
              <a:t>35</a:t>
            </a:fld>
            <a:endParaRPr lang="en-US" noProof="0" dirty="0"/>
          </a:p>
        </p:txBody>
      </p:sp>
    </p:spTree>
    <p:extLst>
      <p:ext uri="{BB962C8B-B14F-4D97-AF65-F5344CB8AC3E}">
        <p14:creationId xmlns:p14="http://schemas.microsoft.com/office/powerpoint/2010/main" val="3701887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220D-6511-4745-8AF0-434A77D1FEF0}"/>
              </a:ext>
            </a:extLst>
          </p:cNvPr>
          <p:cNvSpPr>
            <a:spLocks noGrp="1"/>
          </p:cNvSpPr>
          <p:nvPr>
            <p:ph type="title"/>
          </p:nvPr>
        </p:nvSpPr>
        <p:spPr>
          <a:xfrm>
            <a:off x="324001" y="477892"/>
            <a:ext cx="8496000" cy="432000"/>
          </a:xfrm>
        </p:spPr>
        <p:txBody>
          <a:bodyPr/>
          <a:lstStyle/>
          <a:p>
            <a:pPr algn="ctr"/>
            <a:r>
              <a:rPr lang="en-US" sz="4400" dirty="0">
                <a:solidFill>
                  <a:srgbClr val="1B489B"/>
                </a:solidFill>
                <a:effectLst>
                  <a:outerShdw blurRad="38100" dist="38100" dir="2700000" algn="tl">
                    <a:srgbClr val="000000">
                      <a:alpha val="43137"/>
                    </a:srgbClr>
                  </a:outerShdw>
                </a:effectLst>
              </a:rPr>
              <a:t>PROCUREMENT OFFICE</a:t>
            </a:r>
          </a:p>
        </p:txBody>
      </p:sp>
      <p:sp>
        <p:nvSpPr>
          <p:cNvPr id="3" name="Content Placeholder 2">
            <a:extLst>
              <a:ext uri="{FF2B5EF4-FFF2-40B4-BE49-F238E27FC236}">
                <a16:creationId xmlns:a16="http://schemas.microsoft.com/office/drawing/2014/main" id="{41CB0F5B-9C1C-41D4-8BA0-58D2FD6927DC}"/>
              </a:ext>
            </a:extLst>
          </p:cNvPr>
          <p:cNvSpPr>
            <a:spLocks noGrp="1"/>
          </p:cNvSpPr>
          <p:nvPr>
            <p:ph idx="1"/>
          </p:nvPr>
        </p:nvSpPr>
        <p:spPr>
          <a:xfrm>
            <a:off x="324000" y="2048376"/>
            <a:ext cx="8496000" cy="3452312"/>
          </a:xfrm>
        </p:spPr>
        <p:txBody>
          <a:bodyPr/>
          <a:lstStyle/>
          <a:p>
            <a:pPr marL="0" indent="0" algn="ctr">
              <a:buNone/>
            </a:pPr>
            <a:r>
              <a:rPr lang="en-US" sz="2700" dirty="0"/>
              <a:t>Questions???</a:t>
            </a:r>
          </a:p>
          <a:p>
            <a:pPr marL="0" indent="0" algn="ctr">
              <a:buNone/>
            </a:pPr>
            <a:r>
              <a:rPr lang="en-US" sz="2700" dirty="0"/>
              <a:t>Don’t remember what we just covered??</a:t>
            </a:r>
            <a:endParaRPr lang="en-US" sz="2700" dirty="0">
              <a:hlinkClick r:id="" action="ppaction://noaction"/>
            </a:endParaRPr>
          </a:p>
          <a:p>
            <a:pPr marL="0" indent="0" algn="ctr">
              <a:buNone/>
            </a:pPr>
            <a:endParaRPr lang="en-US" sz="2700" dirty="0">
              <a:hlinkClick r:id="" action="ppaction://noaction"/>
            </a:endParaRPr>
          </a:p>
          <a:p>
            <a:pPr marL="0" indent="0" algn="ctr">
              <a:buNone/>
            </a:pPr>
            <a:r>
              <a:rPr lang="en-US" sz="2700" dirty="0"/>
              <a:t>Our page may have the answer for you.  Visit our webpage at </a:t>
            </a:r>
            <a:endParaRPr lang="en-US" sz="2700" dirty="0">
              <a:hlinkClick r:id="" action="ppaction://noaction"/>
            </a:endParaRPr>
          </a:p>
          <a:p>
            <a:pPr marL="0" indent="0" algn="ctr">
              <a:buNone/>
            </a:pPr>
            <a:r>
              <a:rPr lang="en-US" sz="2700" dirty="0">
                <a:hlinkClick r:id="rId2"/>
              </a:rPr>
              <a:t>https://www.slps.org/Page/1131</a:t>
            </a:r>
            <a:endParaRPr lang="en-US" sz="2700" dirty="0"/>
          </a:p>
        </p:txBody>
      </p:sp>
      <p:pic>
        <p:nvPicPr>
          <p:cNvPr id="6" name="Picture 5">
            <a:extLst>
              <a:ext uri="{FF2B5EF4-FFF2-40B4-BE49-F238E27FC236}">
                <a16:creationId xmlns:a16="http://schemas.microsoft.com/office/drawing/2014/main" id="{C068558E-CD3A-4AFF-878E-42CFF58BADD7}"/>
              </a:ext>
            </a:extLst>
          </p:cNvPr>
          <p:cNvPicPr>
            <a:picLocks noChangeAspect="1"/>
          </p:cNvPicPr>
          <p:nvPr/>
        </p:nvPicPr>
        <p:blipFill>
          <a:blip r:embed="rId3"/>
          <a:stretch>
            <a:fillRect/>
          </a:stretch>
        </p:blipFill>
        <p:spPr>
          <a:xfrm>
            <a:off x="7212657" y="3893344"/>
            <a:ext cx="1607344" cy="1607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B489E6B6-7FE3-4BFF-A00D-97990DD14AA0}"/>
              </a:ext>
            </a:extLst>
          </p:cNvPr>
          <p:cNvPicPr>
            <a:picLocks noChangeAspect="1"/>
          </p:cNvPicPr>
          <p:nvPr/>
        </p:nvPicPr>
        <p:blipFill>
          <a:blip r:embed="rId3"/>
          <a:stretch>
            <a:fillRect/>
          </a:stretch>
        </p:blipFill>
        <p:spPr>
          <a:xfrm>
            <a:off x="324000" y="4005952"/>
            <a:ext cx="1607344" cy="1607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5" name="Slide Number Placeholder 4"/>
          <p:cNvSpPr>
            <a:spLocks noGrp="1"/>
          </p:cNvSpPr>
          <p:nvPr>
            <p:ph type="sldNum" sz="quarter" idx="33"/>
          </p:nvPr>
        </p:nvSpPr>
        <p:spPr/>
        <p:txBody>
          <a:bodyPr/>
          <a:lstStyle/>
          <a:p>
            <a:fld id="{19B51A1E-902D-48AF-9020-955120F399B6}" type="slidenum">
              <a:rPr lang="en-US" noProof="0" smtClean="0"/>
              <a:pPr/>
              <a:t>36</a:t>
            </a:fld>
            <a:endParaRPr lang="en-US" noProof="0" dirty="0"/>
          </a:p>
        </p:txBody>
      </p:sp>
    </p:spTree>
    <p:extLst>
      <p:ext uri="{BB962C8B-B14F-4D97-AF65-F5344CB8AC3E}">
        <p14:creationId xmlns:p14="http://schemas.microsoft.com/office/powerpoint/2010/main" val="3307664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0464" y="880507"/>
            <a:ext cx="7280542" cy="5653048"/>
          </a:xfrm>
          <a:prstGeom prst="rect">
            <a:avLst/>
          </a:prstGeom>
        </p:spPr>
      </p:pic>
      <p:sp>
        <p:nvSpPr>
          <p:cNvPr id="5" name="Title 2">
            <a:extLst>
              <a:ext uri="{FF2B5EF4-FFF2-40B4-BE49-F238E27FC236}">
                <a16:creationId xmlns:a16="http://schemas.microsoft.com/office/drawing/2014/main" id="{200B3D2B-613A-41BE-987D-E6A1324B456D}"/>
              </a:ext>
            </a:extLst>
          </p:cNvPr>
          <p:cNvSpPr txBox="1">
            <a:spLocks/>
          </p:cNvSpPr>
          <p:nvPr/>
        </p:nvSpPr>
        <p:spPr>
          <a:xfrm>
            <a:off x="5126862" y="9391940"/>
            <a:ext cx="2185297" cy="966908"/>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2pPr>
            <a:lvl3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3pPr>
            <a:lvl4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4pPr>
            <a:lvl5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defTabSz="685800">
              <a:defRPr/>
            </a:pPr>
            <a:endParaRPr lang="en-US" sz="3150" kern="0" dirty="0">
              <a:solidFill>
                <a:srgbClr val="3F3F3F"/>
              </a:solidFill>
              <a:latin typeface="Calibri" panose="020F0502020204030204"/>
            </a:endParaRPr>
          </a:p>
          <a:p>
            <a:pPr defTabSz="685800">
              <a:defRPr/>
            </a:pPr>
            <a:r>
              <a:rPr lang="en-US" sz="3150" b="1" kern="0" dirty="0">
                <a:solidFill>
                  <a:srgbClr val="3F3F3F"/>
                </a:solidFill>
                <a:latin typeface="Calibri" panose="020F0502020204030204"/>
              </a:rPr>
              <a:t>Accounts Payable</a:t>
            </a:r>
          </a:p>
        </p:txBody>
      </p:sp>
      <p:sp>
        <p:nvSpPr>
          <p:cNvPr id="8" name="Title 2">
            <a:extLst>
              <a:ext uri="{FF2B5EF4-FFF2-40B4-BE49-F238E27FC236}">
                <a16:creationId xmlns:a16="http://schemas.microsoft.com/office/drawing/2014/main" id="{200B3D2B-613A-41BE-987D-E6A1324B456D}"/>
              </a:ext>
            </a:extLst>
          </p:cNvPr>
          <p:cNvSpPr txBox="1">
            <a:spLocks/>
          </p:cNvSpPr>
          <p:nvPr/>
        </p:nvSpPr>
        <p:spPr>
          <a:xfrm>
            <a:off x="4250531" y="5502194"/>
            <a:ext cx="4893469" cy="899797"/>
          </a:xfrm>
          <a:prstGeom prst="rect">
            <a:avLst/>
          </a:prstGeom>
          <a:solidFill>
            <a:schemeClr val="bg1"/>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2pPr>
            <a:lvl3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3pPr>
            <a:lvl4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4pPr>
            <a:lvl5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sz="3200" b="1" kern="0" dirty="0">
                <a:solidFill>
                  <a:srgbClr val="1B489B"/>
                </a:solidFill>
              </a:rPr>
              <a:t>ACCOUNTS PAYABLE</a:t>
            </a:r>
            <a:endParaRPr lang="en-US" sz="3200" b="1" kern="0" dirty="0"/>
          </a:p>
        </p:txBody>
      </p:sp>
      <p:sp>
        <p:nvSpPr>
          <p:cNvPr id="9" name="Text Placeholder 13">
            <a:extLst>
              <a:ext uri="{FF2B5EF4-FFF2-40B4-BE49-F238E27FC236}">
                <a16:creationId xmlns:a16="http://schemas.microsoft.com/office/drawing/2014/main" id="{F278402B-CA7D-4F5B-B3FA-ED74AB3CFB6C}"/>
              </a:ext>
            </a:extLst>
          </p:cNvPr>
          <p:cNvSpPr txBox="1">
            <a:spLocks/>
          </p:cNvSpPr>
          <p:nvPr/>
        </p:nvSpPr>
        <p:spPr>
          <a:xfrm>
            <a:off x="4250531" y="6401991"/>
            <a:ext cx="4893469" cy="263128"/>
          </a:xfrm>
          <a:prstGeom prst="rect">
            <a:avLst/>
          </a:prstGeom>
          <a:solidFill>
            <a:schemeClr val="tx2"/>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defRPr/>
            </a:pPr>
            <a:endParaRPr lang="en-US" sz="2400" kern="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2" name="Footer Placeholder 1"/>
          <p:cNvSpPr>
            <a:spLocks noGrp="1"/>
          </p:cNvSpPr>
          <p:nvPr>
            <p:ph type="ftr" sz="quarter" idx="12"/>
          </p:nvPr>
        </p:nvSpPr>
        <p:spPr/>
        <p:txBody>
          <a:bodyPr/>
          <a:lstStyle/>
          <a:p>
            <a:endParaRPr lang="en-US" noProof="0" dirty="0"/>
          </a:p>
        </p:txBody>
      </p:sp>
      <p:sp>
        <p:nvSpPr>
          <p:cNvPr id="4" name="Slide Number Placeholder 3"/>
          <p:cNvSpPr>
            <a:spLocks noGrp="1"/>
          </p:cNvSpPr>
          <p:nvPr>
            <p:ph type="sldNum" sz="quarter" idx="13"/>
          </p:nvPr>
        </p:nvSpPr>
        <p:spPr/>
        <p:txBody>
          <a:bodyPr/>
          <a:lstStyle/>
          <a:p>
            <a:fld id="{19B51A1E-902D-48AF-9020-955120F399B6}" type="slidenum">
              <a:rPr lang="en-US" noProof="0" smtClean="0"/>
              <a:pPr/>
              <a:t>37</a:t>
            </a:fld>
            <a:endParaRPr lang="en-US" noProof="0" dirty="0"/>
          </a:p>
        </p:txBody>
      </p:sp>
    </p:spTree>
    <p:extLst>
      <p:ext uri="{BB962C8B-B14F-4D97-AF65-F5344CB8AC3E}">
        <p14:creationId xmlns:p14="http://schemas.microsoft.com/office/powerpoint/2010/main" val="2580200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1"/>
          <p:cNvSpPr>
            <a:spLocks noGrp="1"/>
          </p:cNvSpPr>
          <p:nvPr>
            <p:ph type="title"/>
          </p:nvPr>
        </p:nvSpPr>
        <p:spPr bwMode="auto">
          <a:xfrm>
            <a:off x="0" y="333375"/>
            <a:ext cx="9062720" cy="3952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eaLnBrk="1" hangingPunct="1">
              <a:defRPr/>
            </a:pPr>
            <a:r>
              <a:rPr lang="en-US" altLang="en-US" sz="4400" b="1" dirty="0">
                <a:solidFill>
                  <a:srgbClr val="1B489B"/>
                </a:solidFill>
                <a:effectLst>
                  <a:outerShdw blurRad="38100" dist="38100" dir="2700000" algn="tl">
                    <a:srgbClr val="000000">
                      <a:alpha val="43137"/>
                    </a:srgbClr>
                  </a:outerShdw>
                </a:effectLst>
              </a:rPr>
              <a:t>ACCOUNTS PAYABLE</a:t>
            </a: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725004498"/>
              </p:ext>
            </p:extLst>
          </p:nvPr>
        </p:nvGraphicFramePr>
        <p:xfrm>
          <a:off x="419878" y="1501486"/>
          <a:ext cx="8558504" cy="4627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33"/>
          </p:nvPr>
        </p:nvSpPr>
        <p:spPr/>
        <p:txBody>
          <a:bodyPr/>
          <a:lstStyle/>
          <a:p>
            <a:fld id="{19B51A1E-902D-48AF-9020-955120F399B6}" type="slidenum">
              <a:rPr lang="en-US" noProof="0" smtClean="0"/>
              <a:pPr/>
              <a:t>38</a:t>
            </a:fld>
            <a:endParaRPr lang="en-US" noProof="0" dirty="0"/>
          </a:p>
        </p:txBody>
      </p:sp>
    </p:spTree>
    <p:extLst>
      <p:ext uri="{BB962C8B-B14F-4D97-AF65-F5344CB8AC3E}">
        <p14:creationId xmlns:p14="http://schemas.microsoft.com/office/powerpoint/2010/main" val="3442846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itle 1"/>
          <p:cNvSpPr>
            <a:spLocks noGrp="1"/>
          </p:cNvSpPr>
          <p:nvPr>
            <p:ph type="title"/>
          </p:nvPr>
        </p:nvSpPr>
        <p:spPr bwMode="auto">
          <a:xfrm>
            <a:off x="59960" y="251721"/>
            <a:ext cx="8922039" cy="42267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eaLnBrk="1" hangingPunct="1">
              <a:defRPr/>
            </a:pPr>
            <a:r>
              <a:rPr lang="en-US" altLang="en-US" sz="4400" b="1" dirty="0">
                <a:solidFill>
                  <a:srgbClr val="1B489B"/>
                </a:solidFill>
                <a:effectLst>
                  <a:outerShdw blurRad="38100" dist="38100" dir="2700000" algn="tl">
                    <a:srgbClr val="000000">
                      <a:alpha val="43137"/>
                    </a:srgbClr>
                  </a:outerShdw>
                </a:effectLst>
              </a:rPr>
              <a:t>ACCOUNTS PAYABLE  OVERVIEW </a:t>
            </a:r>
          </a:p>
        </p:txBody>
      </p:sp>
      <p:graphicFrame>
        <p:nvGraphicFramePr>
          <p:cNvPr id="9" name="Table 8"/>
          <p:cNvGraphicFramePr>
            <a:graphicFrameLocks noGrp="1"/>
          </p:cNvGraphicFramePr>
          <p:nvPr>
            <p:extLst>
              <p:ext uri="{D42A27DB-BD31-4B8C-83A1-F6EECF244321}">
                <p14:modId xmlns:p14="http://schemas.microsoft.com/office/powerpoint/2010/main" val="2281378805"/>
              </p:ext>
            </p:extLst>
          </p:nvPr>
        </p:nvGraphicFramePr>
        <p:xfrm>
          <a:off x="433669" y="1200149"/>
          <a:ext cx="7705164" cy="4592232"/>
        </p:xfrm>
        <a:graphic>
          <a:graphicData uri="http://schemas.openxmlformats.org/drawingml/2006/table">
            <a:tbl>
              <a:tblPr firstRow="1" bandRow="1">
                <a:tableStyleId>{073A0DAA-6AF3-43AB-8588-CEC1D06C72B9}</a:tableStyleId>
              </a:tblPr>
              <a:tblGrid>
                <a:gridCol w="1689286">
                  <a:extLst>
                    <a:ext uri="{9D8B030D-6E8A-4147-A177-3AD203B41FA5}">
                      <a16:colId xmlns:a16="http://schemas.microsoft.com/office/drawing/2014/main" val="2808213400"/>
                    </a:ext>
                  </a:extLst>
                </a:gridCol>
                <a:gridCol w="6015878">
                  <a:extLst>
                    <a:ext uri="{9D8B030D-6E8A-4147-A177-3AD203B41FA5}">
                      <a16:colId xmlns:a16="http://schemas.microsoft.com/office/drawing/2014/main" val="708762623"/>
                    </a:ext>
                  </a:extLst>
                </a:gridCol>
              </a:tblGrid>
              <a:tr h="270952">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2310291"/>
                  </a:ext>
                </a:extLst>
              </a:tr>
              <a:tr h="785829">
                <a:tc>
                  <a:txBody>
                    <a:bodyPr/>
                    <a:lstStyle/>
                    <a:p>
                      <a:endParaRPr lang="en-US"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Processing</a:t>
                      </a:r>
                      <a:r>
                        <a:rPr lang="en-US" sz="1600" baseline="0" dirty="0"/>
                        <a:t> vendor payments </a:t>
                      </a:r>
                      <a:r>
                        <a:rPr lang="en-US" sz="1600" dirty="0"/>
                        <a:t>for goods and services.</a:t>
                      </a:r>
                      <a:r>
                        <a:rPr lang="en-US" sz="16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t>All Vendor invoices must be sent to </a:t>
                      </a:r>
                      <a:r>
                        <a:rPr lang="en-US" sz="1600" b="1" baseline="0" dirty="0">
                          <a:solidFill>
                            <a:schemeClr val="tx1"/>
                          </a:solidFill>
                          <a:hlinkClick r:id="rId2"/>
                        </a:rPr>
                        <a:t>AccountsPayable@slps.org</a:t>
                      </a:r>
                      <a:endParaRPr lang="en-US" sz="1600" b="1" baseline="0" dirty="0">
                        <a:solidFill>
                          <a:schemeClr val="tx1"/>
                        </a:solidFill>
                      </a:endParaRPr>
                    </a:p>
                    <a:p>
                      <a:pPr algn="ctr"/>
                      <a:r>
                        <a:rPr lang="en-US" sz="1600" dirty="0"/>
                        <a:t>Vendor checks are processed every</a:t>
                      </a:r>
                      <a:r>
                        <a:rPr lang="en-US" sz="1600" baseline="0" dirty="0"/>
                        <a:t> Tuesday</a:t>
                      </a:r>
                      <a:endParaRPr lang="en-US" sz="1600" dirty="0"/>
                    </a:p>
                  </a:txBody>
                  <a:tcPr marL="68580" marR="68580" marT="34290" marB="34290"/>
                </a:tc>
                <a:extLst>
                  <a:ext uri="{0D108BD9-81ED-4DB2-BD59-A6C34878D82A}">
                    <a16:rowId xmlns:a16="http://schemas.microsoft.com/office/drawing/2014/main" val="2612202928"/>
                  </a:ext>
                </a:extLst>
              </a:tr>
              <a:tr h="1025319">
                <a:tc>
                  <a:txBody>
                    <a:bodyPr/>
                    <a:lstStyle/>
                    <a:p>
                      <a:endParaRPr lang="en-US"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Issuing reimbursement via voucher to employees for misc. supplies, meeting expenses, travel and mileage.  Voucher procedures and forms can be found:  </a:t>
                      </a:r>
                      <a:r>
                        <a:rPr lang="en-US" sz="1600" b="1" dirty="0">
                          <a:hlinkClick r:id="rId3"/>
                        </a:rPr>
                        <a:t>https://www.slps.org/Page/122</a:t>
                      </a:r>
                      <a:endParaRPr lang="en-US" sz="1600" b="1" kern="1200" dirty="0">
                        <a:solidFill>
                          <a:schemeClr val="tx1"/>
                        </a:solidFill>
                        <a:latin typeface="+mn-lt"/>
                        <a:ea typeface="+mn-ea"/>
                        <a:cs typeface="+mn-cs"/>
                      </a:endParaRPr>
                    </a:p>
                    <a:p>
                      <a:endParaRPr lang="en-US" sz="1600" dirty="0"/>
                    </a:p>
                  </a:txBody>
                  <a:tcPr marL="68580" marR="68580" marT="34290" marB="34290"/>
                </a:tc>
                <a:extLst>
                  <a:ext uri="{0D108BD9-81ED-4DB2-BD59-A6C34878D82A}">
                    <a16:rowId xmlns:a16="http://schemas.microsoft.com/office/drawing/2014/main" val="1563376435"/>
                  </a:ext>
                </a:extLst>
              </a:tr>
              <a:tr h="785829">
                <a:tc>
                  <a:txBody>
                    <a:bodyPr/>
                    <a:lstStyle/>
                    <a:p>
                      <a:endParaRPr lang="en-US" sz="10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Processing District employee’s out of town travel advances.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Travel forms:  </a:t>
                      </a:r>
                      <a:r>
                        <a:rPr lang="en-US" sz="1600" dirty="0">
                          <a:hlinkClick r:id="rId3"/>
                        </a:rPr>
                        <a:t>h</a:t>
                      </a:r>
                      <a:r>
                        <a:rPr lang="en-US" sz="1600" b="1" dirty="0">
                          <a:hlinkClick r:id="rId3"/>
                        </a:rPr>
                        <a:t>ttps://www.slps.org/Page/122</a:t>
                      </a:r>
                      <a:endParaRPr lang="en-US" sz="1600" b="1" kern="1200" dirty="0">
                        <a:solidFill>
                          <a:schemeClr val="tx1"/>
                        </a:solidFill>
                        <a:latin typeface="+mn-lt"/>
                        <a:ea typeface="+mn-ea"/>
                        <a:cs typeface="+mn-cs"/>
                      </a:endParaRPr>
                    </a:p>
                    <a:p>
                      <a:endParaRPr lang="en-US" sz="1600" dirty="0"/>
                    </a:p>
                  </a:txBody>
                  <a:tcPr marL="68580" marR="68580" marT="34290" marB="34290"/>
                </a:tc>
                <a:extLst>
                  <a:ext uri="{0D108BD9-81ED-4DB2-BD59-A6C34878D82A}">
                    <a16:rowId xmlns:a16="http://schemas.microsoft.com/office/drawing/2014/main" val="2944800267"/>
                  </a:ext>
                </a:extLst>
              </a:tr>
              <a:tr h="795184">
                <a:tc>
                  <a:txBody>
                    <a:bodyPr/>
                    <a:lstStyle/>
                    <a:p>
                      <a:endParaRPr lang="en-US" sz="10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Performing inventory site visits for school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a:p>
                      <a:endParaRPr lang="en-US" sz="1600" dirty="0"/>
                    </a:p>
                  </a:txBody>
                  <a:tcPr marL="68580" marR="68580" marT="34290" marB="34290"/>
                </a:tc>
                <a:extLst>
                  <a:ext uri="{0D108BD9-81ED-4DB2-BD59-A6C34878D82A}">
                    <a16:rowId xmlns:a16="http://schemas.microsoft.com/office/drawing/2014/main" val="3190766536"/>
                  </a:ext>
                </a:extLst>
              </a:tr>
              <a:tr h="877040">
                <a:tc>
                  <a:txBody>
                    <a:bodyPr/>
                    <a:lstStyle/>
                    <a:p>
                      <a:endParaRPr lang="en-US" sz="1000" dirty="0"/>
                    </a:p>
                  </a:txBody>
                  <a:tcPr marL="68580" marR="68580" marT="34290" marB="34290"/>
                </a:tc>
                <a:tc>
                  <a:txBody>
                    <a:bodyPr/>
                    <a:lstStyle/>
                    <a:p>
                      <a:pPr>
                        <a:defRPr/>
                      </a:pPr>
                      <a:r>
                        <a:rPr lang="en-US" sz="1600" kern="1200" dirty="0">
                          <a:solidFill>
                            <a:schemeClr val="tx1"/>
                          </a:solidFill>
                          <a:latin typeface="+mn-lt"/>
                          <a:ea typeface="+mn-ea"/>
                          <a:cs typeface="+mn-cs"/>
                        </a:rPr>
                        <a:t>Maintaining all school district property records</a:t>
                      </a:r>
                    </a:p>
                    <a:p>
                      <a:pPr>
                        <a:defRPr/>
                      </a:pPr>
                      <a:endParaRPr lang="en-US" sz="1600" kern="1200" dirty="0">
                        <a:solidFill>
                          <a:schemeClr val="tx1"/>
                        </a:solidFill>
                        <a:latin typeface="+mn-lt"/>
                        <a:ea typeface="+mn-ea"/>
                        <a:cs typeface="+mn-cs"/>
                      </a:endParaRPr>
                    </a:p>
                    <a:p>
                      <a:pPr>
                        <a:defRPr/>
                      </a:pPr>
                      <a:endParaRPr lang="en-US" sz="160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3155017590"/>
                  </a:ext>
                </a:extLst>
              </a:tr>
            </a:tbl>
          </a:graphicData>
        </a:graphic>
      </p:graphicFrame>
      <p:pic>
        <p:nvPicPr>
          <p:cNvPr id="12" name="Picture 11"/>
          <p:cNvPicPr>
            <a:picLocks noChangeAspect="1"/>
          </p:cNvPicPr>
          <p:nvPr/>
        </p:nvPicPr>
        <p:blipFill>
          <a:blip r:embed="rId4"/>
          <a:stretch>
            <a:fillRect/>
          </a:stretch>
        </p:blipFill>
        <p:spPr>
          <a:xfrm>
            <a:off x="911656" y="1537993"/>
            <a:ext cx="734165" cy="616442"/>
          </a:xfrm>
          <a:prstGeom prst="rect">
            <a:avLst/>
          </a:prstGeom>
        </p:spPr>
      </p:pic>
      <p:pic>
        <p:nvPicPr>
          <p:cNvPr id="1030" name="Picture 6" descr="5 Trends in Healthcare Reimbursement - BHM Healthcare Solution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11656" y="2492279"/>
            <a:ext cx="734166" cy="6122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HRSA Passport Program by Trainaway Banne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45875" y="3496265"/>
            <a:ext cx="734165" cy="4991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CM - Inventory Management - Tutorialspoint"/>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45875" y="4235456"/>
            <a:ext cx="773165" cy="5713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age 50 Fixed Assets Lite|Sage 50 Add o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945875" y="5095575"/>
            <a:ext cx="773165" cy="5445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3669" y="5879306"/>
            <a:ext cx="7705164" cy="923330"/>
          </a:xfrm>
          <a:prstGeom prst="rect">
            <a:avLst/>
          </a:prstGeom>
          <a:noFill/>
        </p:spPr>
        <p:txBody>
          <a:bodyPr wrap="square" rtlCol="0">
            <a:spAutoFit/>
          </a:bodyPr>
          <a:lstStyle/>
          <a:p>
            <a:pPr algn="ctr"/>
            <a:r>
              <a:rPr lang="en-US" dirty="0">
                <a:latin typeface="Calibri  "/>
              </a:rPr>
              <a:t>Contact Beverly Foster, Accounts Payable Supervisor</a:t>
            </a:r>
          </a:p>
          <a:p>
            <a:pPr algn="ctr"/>
            <a:r>
              <a:rPr lang="en-US" dirty="0">
                <a:latin typeface="Calibri  "/>
                <a:hlinkClick r:id="rId9"/>
              </a:rPr>
              <a:t>Beverly.Foster@slps.org</a:t>
            </a:r>
            <a:endParaRPr lang="en-US" dirty="0">
              <a:latin typeface="Calibri  "/>
            </a:endParaRPr>
          </a:p>
          <a:p>
            <a:pPr algn="ctr"/>
            <a:r>
              <a:rPr lang="en-US" dirty="0">
                <a:latin typeface="Calibri  "/>
              </a:rPr>
              <a:t>345-2493</a:t>
            </a:r>
          </a:p>
        </p:txBody>
      </p:sp>
      <p:pic>
        <p:nvPicPr>
          <p:cNvPr id="11" name="Picture 1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5" name="Slide Number Placeholder 4"/>
          <p:cNvSpPr>
            <a:spLocks noGrp="1"/>
          </p:cNvSpPr>
          <p:nvPr>
            <p:ph type="sldNum" sz="quarter" idx="33"/>
          </p:nvPr>
        </p:nvSpPr>
        <p:spPr/>
        <p:txBody>
          <a:bodyPr/>
          <a:lstStyle/>
          <a:p>
            <a:fld id="{19B51A1E-902D-48AF-9020-955120F399B6}" type="slidenum">
              <a:rPr lang="en-US" noProof="0" smtClean="0"/>
              <a:pPr/>
              <a:t>39</a:t>
            </a:fld>
            <a:endParaRPr lang="en-US" noProof="0" dirty="0"/>
          </a:p>
        </p:txBody>
      </p:sp>
    </p:spTree>
    <p:extLst>
      <p:ext uri="{BB962C8B-B14F-4D97-AF65-F5344CB8AC3E}">
        <p14:creationId xmlns:p14="http://schemas.microsoft.com/office/powerpoint/2010/main" val="238821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48981" y="1269966"/>
            <a:ext cx="5029200" cy="5102515"/>
          </a:xfrm>
          <a:prstGeom prst="rect">
            <a:avLst/>
          </a:prstGeom>
        </p:spPr>
      </p:pic>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10130" y="2541580"/>
            <a:ext cx="4104000" cy="2249570"/>
          </a:xfrm>
        </p:spPr>
        <p:txBody>
          <a:bodyPr anchor="t"/>
          <a:lstStyle/>
          <a:p>
            <a:pPr marL="0" indent="0" algn="ctr">
              <a:buNone/>
              <a:defRPr/>
            </a:pPr>
            <a:r>
              <a:rPr lang="en-US" sz="2400" b="1" kern="0" dirty="0">
                <a:latin typeface="Calibri  "/>
              </a:rPr>
              <a:t>Not sure which department to contact within the Finance Division?</a:t>
            </a:r>
          </a:p>
        </p:txBody>
      </p:sp>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7335441" y="4054910"/>
            <a:ext cx="1808559" cy="861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US" sz="1350" dirty="0">
              <a:solidFill>
                <a:srgbClr val="FFFFFF"/>
              </a:solidFill>
              <a:latin typeface="Calibri" panose="020F0502020204030204"/>
            </a:endParaRPr>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657850" y="3835915"/>
            <a:ext cx="3486150" cy="1043863"/>
          </a:xfrm>
        </p:spPr>
        <p:txBody>
          <a:bodyPr/>
          <a:lstStyle/>
          <a:p>
            <a:pPr>
              <a:defRPr/>
            </a:pPr>
            <a:r>
              <a:rPr lang="en-US" sz="3200" kern="0" dirty="0">
                <a:solidFill>
                  <a:srgbClr val="1B489B"/>
                </a:solidFill>
              </a:rPr>
              <a:t>FINANCE DIVISION</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5657850" y="4879779"/>
            <a:ext cx="3486150" cy="448838"/>
          </a:xfrm>
        </p:spPr>
        <p:txBody>
          <a:bodyPr/>
          <a:lstStyle/>
          <a:p>
            <a:pPr>
              <a:defRPr/>
            </a:pPr>
            <a:endParaRPr lang="en-US" kern="0" dirty="0">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8" name="Slide Number Placeholder 7"/>
          <p:cNvSpPr>
            <a:spLocks noGrp="1"/>
          </p:cNvSpPr>
          <p:nvPr>
            <p:ph type="sldNum" sz="quarter" idx="33"/>
          </p:nvPr>
        </p:nvSpPr>
        <p:spPr/>
        <p:txBody>
          <a:bodyPr/>
          <a:lstStyle/>
          <a:p>
            <a:fld id="{19B51A1E-902D-48AF-9020-955120F399B6}" type="slidenum">
              <a:rPr lang="en-US" noProof="0" smtClean="0"/>
              <a:pPr/>
              <a:t>4</a:t>
            </a:fld>
            <a:endParaRPr lang="en-US" noProof="0" dirty="0"/>
          </a:p>
        </p:txBody>
      </p:sp>
    </p:spTree>
    <p:extLst>
      <p:ext uri="{BB962C8B-B14F-4D97-AF65-F5344CB8AC3E}">
        <p14:creationId xmlns:p14="http://schemas.microsoft.com/office/powerpoint/2010/main" val="1489508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1" y="331273"/>
            <a:ext cx="9144000" cy="411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eaLnBrk="1" hangingPunct="1"/>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ACCOUNTS PAYABLE STAFF</a:t>
            </a:r>
          </a:p>
        </p:txBody>
      </p:sp>
      <p:sp>
        <p:nvSpPr>
          <p:cNvPr id="3" name="Content Placeholder 2"/>
          <p:cNvSpPr>
            <a:spLocks noGrp="1"/>
          </p:cNvSpPr>
          <p:nvPr>
            <p:ph idx="4294967295"/>
          </p:nvPr>
        </p:nvSpPr>
        <p:spPr>
          <a:xfrm>
            <a:off x="623058" y="1587283"/>
            <a:ext cx="8196943" cy="4048481"/>
          </a:xfrm>
          <a:noFill/>
        </p:spPr>
        <p:txBody>
          <a:bodyPr>
            <a:normAutofit fontScale="25000" lnSpcReduction="20000"/>
          </a:bodyPr>
          <a:lstStyle/>
          <a:p>
            <a:pPr marL="0" indent="0">
              <a:buNone/>
              <a:defRPr/>
            </a:pPr>
            <a:r>
              <a:rPr lang="en-US" sz="8000" u="sng" dirty="0">
                <a:solidFill>
                  <a:schemeClr val="tx1"/>
                </a:solidFill>
                <a:latin typeface="Calibri  "/>
                <a:cs typeface="Arial" panose="020B0604020202020204" pitchFamily="34" charset="0"/>
              </a:rPr>
              <a:t>Contact Information:</a:t>
            </a:r>
          </a:p>
          <a:p>
            <a:pPr marL="0" indent="0">
              <a:buNone/>
            </a:pPr>
            <a:endParaRPr lang="en-US" sz="9600" dirty="0">
              <a:solidFill>
                <a:schemeClr val="tx1"/>
              </a:solidFill>
              <a:latin typeface="Calibri  "/>
              <a:cs typeface="Arial" panose="020B0604020202020204" pitchFamily="34" charset="0"/>
            </a:endParaRPr>
          </a:p>
          <a:p>
            <a:pPr marL="0" indent="0">
              <a:buNone/>
            </a:pPr>
            <a:r>
              <a:rPr lang="en-US" sz="8000" dirty="0">
                <a:solidFill>
                  <a:schemeClr val="tx1"/>
                </a:solidFill>
                <a:latin typeface="Calibri  "/>
              </a:rPr>
              <a:t>Beverly Foster, Accounts Payable Supervisor		Phone: 345-2493</a:t>
            </a:r>
          </a:p>
          <a:p>
            <a:pPr marL="0" indent="0">
              <a:buNone/>
            </a:pPr>
            <a:r>
              <a:rPr lang="en-US" sz="8000" dirty="0">
                <a:solidFill>
                  <a:schemeClr val="tx1"/>
                </a:solidFill>
                <a:latin typeface="Calibri  "/>
                <a:hlinkClick r:id="rId2"/>
              </a:rPr>
              <a:t>Beverly.Foster@slps.org</a:t>
            </a:r>
            <a:endParaRPr lang="en-US" sz="8000" dirty="0">
              <a:solidFill>
                <a:schemeClr val="tx1"/>
              </a:solidFill>
              <a:latin typeface="Calibri  "/>
            </a:endParaRPr>
          </a:p>
          <a:p>
            <a:pPr marL="0" indent="0">
              <a:buNone/>
            </a:pPr>
            <a:endParaRPr lang="en-US" sz="8000" dirty="0">
              <a:solidFill>
                <a:schemeClr val="tx1"/>
              </a:solidFill>
              <a:latin typeface="Calibri  "/>
            </a:endParaRPr>
          </a:p>
          <a:p>
            <a:pPr marL="0" indent="0">
              <a:buNone/>
            </a:pPr>
            <a:r>
              <a:rPr lang="en-US" sz="8000" dirty="0">
                <a:solidFill>
                  <a:schemeClr val="tx1"/>
                </a:solidFill>
                <a:latin typeface="Calibri  "/>
              </a:rPr>
              <a:t>Stephanie Morris, Accounts Payable Clerk		Phone:  345-2278</a:t>
            </a:r>
          </a:p>
          <a:p>
            <a:pPr marL="0" indent="0">
              <a:buNone/>
            </a:pPr>
            <a:r>
              <a:rPr lang="en-US" sz="8000" dirty="0">
                <a:solidFill>
                  <a:schemeClr val="tx1"/>
                </a:solidFill>
                <a:latin typeface="Calibri  "/>
                <a:hlinkClick r:id="rId3"/>
              </a:rPr>
              <a:t>Stephanie.Morris@slps.org</a:t>
            </a:r>
            <a:endParaRPr lang="en-US" sz="8000" dirty="0">
              <a:solidFill>
                <a:schemeClr val="tx1"/>
              </a:solidFill>
              <a:latin typeface="Calibri  "/>
            </a:endParaRPr>
          </a:p>
          <a:p>
            <a:pPr marL="0" indent="0">
              <a:buNone/>
            </a:pPr>
            <a:endParaRPr lang="en-US" sz="8000" dirty="0">
              <a:solidFill>
                <a:schemeClr val="tx1"/>
              </a:solidFill>
              <a:latin typeface="Calibri  "/>
            </a:endParaRPr>
          </a:p>
          <a:p>
            <a:pPr marL="0" indent="0">
              <a:buNone/>
            </a:pPr>
            <a:r>
              <a:rPr lang="en-US" sz="8000" dirty="0">
                <a:solidFill>
                  <a:schemeClr val="tx1"/>
                </a:solidFill>
                <a:latin typeface="Calibri  "/>
              </a:rPr>
              <a:t>Vacant, Accounts Payable Clerk 				Phone:  345-2340</a:t>
            </a:r>
            <a:r>
              <a:rPr lang="en-US" sz="8000" dirty="0">
                <a:latin typeface="Calibri  "/>
              </a:rPr>
              <a:t>	</a:t>
            </a:r>
          </a:p>
          <a:p>
            <a:pPr marL="0" indent="0">
              <a:buNone/>
            </a:pPr>
            <a:r>
              <a:rPr lang="en-US" sz="8000" dirty="0">
                <a:latin typeface="Calibri  "/>
              </a:rPr>
              <a:t> </a:t>
            </a:r>
          </a:p>
          <a:p>
            <a:pPr marL="0" indent="0">
              <a:buNone/>
            </a:pPr>
            <a:r>
              <a:rPr lang="en-US" sz="7200" dirty="0">
                <a:solidFill>
                  <a:schemeClr val="tx1"/>
                </a:solidFill>
              </a:rPr>
              <a:t>		</a:t>
            </a:r>
            <a:r>
              <a:rPr lang="en-US" sz="7200" b="1" dirty="0">
                <a:solidFill>
                  <a:srgbClr val="000000"/>
                </a:solidFill>
              </a:rPr>
              <a:t>	</a:t>
            </a:r>
          </a:p>
          <a:p>
            <a:pPr marL="0" indent="0" algn="ctr">
              <a:buNone/>
              <a:defRPr/>
            </a:pPr>
            <a:br>
              <a:rPr lang="en-US" sz="9600" b="1" dirty="0"/>
            </a:br>
            <a:endParaRPr lang="en-US" sz="9600" b="1" dirty="0"/>
          </a:p>
          <a:p>
            <a:pPr marL="0" indent="0">
              <a:buNone/>
              <a:defRPr/>
            </a:pPr>
            <a:br>
              <a:rPr lang="en-US" sz="1950" dirty="0"/>
            </a:br>
            <a:endParaRPr lang="en-US" sz="195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5" name="Slide Number Placeholder 4"/>
          <p:cNvSpPr>
            <a:spLocks noGrp="1"/>
          </p:cNvSpPr>
          <p:nvPr>
            <p:ph type="sldNum" sz="quarter" idx="13"/>
          </p:nvPr>
        </p:nvSpPr>
        <p:spPr/>
        <p:txBody>
          <a:bodyPr/>
          <a:lstStyle/>
          <a:p>
            <a:fld id="{19B51A1E-902D-48AF-9020-955120F399B6}" type="slidenum">
              <a:rPr lang="en-US" noProof="0" smtClean="0"/>
              <a:pPr/>
              <a:t>40</a:t>
            </a:fld>
            <a:endParaRPr lang="en-US" noProof="0" dirty="0"/>
          </a:p>
        </p:txBody>
      </p:sp>
    </p:spTree>
    <p:extLst>
      <p:ext uri="{BB962C8B-B14F-4D97-AF65-F5344CB8AC3E}">
        <p14:creationId xmlns:p14="http://schemas.microsoft.com/office/powerpoint/2010/main" val="3728850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0" y="392233"/>
            <a:ext cx="9144000" cy="411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eaLnBrk="1" hangingPunct="1"/>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ACCOUNTS PAYABLE STAFF</a:t>
            </a:r>
          </a:p>
        </p:txBody>
      </p:sp>
      <p:sp>
        <p:nvSpPr>
          <p:cNvPr id="3" name="Content Placeholder 2"/>
          <p:cNvSpPr>
            <a:spLocks noGrp="1"/>
          </p:cNvSpPr>
          <p:nvPr>
            <p:ph idx="4294967295"/>
          </p:nvPr>
        </p:nvSpPr>
        <p:spPr>
          <a:xfrm>
            <a:off x="623058" y="1587283"/>
            <a:ext cx="8196943" cy="4048481"/>
          </a:xfrm>
          <a:noFill/>
        </p:spPr>
        <p:txBody>
          <a:bodyPr>
            <a:normAutofit fontScale="32500" lnSpcReduction="20000"/>
          </a:bodyPr>
          <a:lstStyle/>
          <a:p>
            <a:pPr marL="0" indent="0">
              <a:buNone/>
              <a:defRPr/>
            </a:pPr>
            <a:r>
              <a:rPr lang="en-US" sz="7400" u="sng" dirty="0">
                <a:solidFill>
                  <a:schemeClr val="tx1"/>
                </a:solidFill>
                <a:latin typeface="+mj-lt"/>
                <a:cs typeface="Arial" panose="020B0604020202020204" pitchFamily="34" charset="0"/>
              </a:rPr>
              <a:t>Contact Information:</a:t>
            </a:r>
          </a:p>
          <a:p>
            <a:pPr marL="0" indent="0">
              <a:buNone/>
            </a:pPr>
            <a:endParaRPr lang="en-US" sz="7400" dirty="0">
              <a:solidFill>
                <a:schemeClr val="tx1"/>
              </a:solidFill>
              <a:latin typeface="+mj-lt"/>
              <a:cs typeface="Arial" panose="020B0604020202020204" pitchFamily="34" charset="0"/>
            </a:endParaRPr>
          </a:p>
          <a:p>
            <a:pPr marL="0" indent="0">
              <a:buNone/>
            </a:pPr>
            <a:r>
              <a:rPr lang="en-US" sz="7400" dirty="0">
                <a:solidFill>
                  <a:schemeClr val="tx1"/>
                </a:solidFill>
                <a:latin typeface="+mj-lt"/>
              </a:rPr>
              <a:t>Vacant, Property Technician				Phone: 345-2625</a:t>
            </a:r>
          </a:p>
          <a:p>
            <a:pPr marL="0" indent="0">
              <a:buNone/>
            </a:pPr>
            <a:r>
              <a:rPr lang="en-US" sz="7400" dirty="0">
                <a:solidFill>
                  <a:schemeClr val="tx1"/>
                </a:solidFill>
                <a:latin typeface="+mj-lt"/>
              </a:rPr>
              <a:t> </a:t>
            </a:r>
          </a:p>
          <a:p>
            <a:pPr marL="0" indent="0">
              <a:buNone/>
            </a:pPr>
            <a:endParaRPr lang="en-US" sz="7400" dirty="0">
              <a:solidFill>
                <a:schemeClr val="tx1"/>
              </a:solidFill>
              <a:latin typeface="+mj-lt"/>
            </a:endParaRPr>
          </a:p>
          <a:p>
            <a:pPr marL="0" indent="0">
              <a:buNone/>
            </a:pPr>
            <a:r>
              <a:rPr lang="en-US" sz="7400" dirty="0">
                <a:solidFill>
                  <a:schemeClr val="tx1"/>
                </a:solidFill>
                <a:latin typeface="+mj-lt"/>
              </a:rPr>
              <a:t>Ervin Yarbough, Property Technician		Phone:  231-3720</a:t>
            </a:r>
          </a:p>
          <a:p>
            <a:pPr marL="0" indent="0">
              <a:buNone/>
            </a:pPr>
            <a:r>
              <a:rPr lang="en-US" sz="7400" dirty="0">
                <a:solidFill>
                  <a:schemeClr val="tx1"/>
                </a:solidFill>
                <a:latin typeface="+mj-lt"/>
                <a:hlinkClick r:id="rId2"/>
              </a:rPr>
              <a:t>Ervin.Yarbough@slps.org</a:t>
            </a:r>
            <a:endParaRPr lang="en-US" sz="7400" dirty="0">
              <a:solidFill>
                <a:schemeClr val="tx1"/>
              </a:solidFill>
              <a:latin typeface="+mj-lt"/>
            </a:endParaRPr>
          </a:p>
          <a:p>
            <a:pPr marL="0" indent="0">
              <a:buNone/>
            </a:pPr>
            <a:r>
              <a:rPr lang="en-US" sz="7200" dirty="0">
                <a:solidFill>
                  <a:schemeClr val="tx1"/>
                </a:solidFill>
              </a:rPr>
              <a:t>		</a:t>
            </a:r>
            <a:r>
              <a:rPr lang="en-US" sz="7200" b="1" dirty="0">
                <a:solidFill>
                  <a:srgbClr val="000000"/>
                </a:solidFill>
              </a:rPr>
              <a:t>	</a:t>
            </a:r>
          </a:p>
          <a:p>
            <a:pPr marL="0" indent="0" algn="ctr">
              <a:buNone/>
              <a:defRPr/>
            </a:pPr>
            <a:br>
              <a:rPr lang="en-US" sz="9600" b="1" dirty="0"/>
            </a:br>
            <a:endParaRPr lang="en-US" sz="9600" b="1" dirty="0"/>
          </a:p>
          <a:p>
            <a:pPr marL="0" indent="0">
              <a:buNone/>
              <a:defRPr/>
            </a:pPr>
            <a:br>
              <a:rPr lang="en-US" sz="1950" dirty="0"/>
            </a:br>
            <a:endParaRPr lang="en-US" sz="195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5" name="Slide Number Placeholder 4"/>
          <p:cNvSpPr>
            <a:spLocks noGrp="1"/>
          </p:cNvSpPr>
          <p:nvPr>
            <p:ph type="sldNum" sz="quarter" idx="13"/>
          </p:nvPr>
        </p:nvSpPr>
        <p:spPr/>
        <p:txBody>
          <a:bodyPr/>
          <a:lstStyle/>
          <a:p>
            <a:fld id="{19B51A1E-902D-48AF-9020-955120F399B6}" type="slidenum">
              <a:rPr lang="en-US" noProof="0" smtClean="0"/>
              <a:pPr/>
              <a:t>41</a:t>
            </a:fld>
            <a:endParaRPr lang="en-US" noProof="0" dirty="0"/>
          </a:p>
        </p:txBody>
      </p:sp>
    </p:spTree>
    <p:extLst>
      <p:ext uri="{BB962C8B-B14F-4D97-AF65-F5344CB8AC3E}">
        <p14:creationId xmlns:p14="http://schemas.microsoft.com/office/powerpoint/2010/main" val="634074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059617"/>
            <a:ext cx="7892231" cy="5187746"/>
          </a:xfrm>
          <a:prstGeom prst="rect">
            <a:avLst/>
          </a:prstGeom>
        </p:spPr>
      </p:pic>
      <p:sp>
        <p:nvSpPr>
          <p:cNvPr id="9" name="TextBox 8"/>
          <p:cNvSpPr txBox="1"/>
          <p:nvPr/>
        </p:nvSpPr>
        <p:spPr>
          <a:xfrm>
            <a:off x="5960424" y="4600643"/>
            <a:ext cx="3021576" cy="584775"/>
          </a:xfrm>
          <a:prstGeom prst="rect">
            <a:avLst/>
          </a:prstGeom>
          <a:solidFill>
            <a:schemeClr val="bg1"/>
          </a:solidFill>
        </p:spPr>
        <p:txBody>
          <a:bodyPr wrap="square" rtlCol="0">
            <a:spAutoFit/>
          </a:bodyPr>
          <a:lstStyle/>
          <a:p>
            <a:pPr defTabSz="685800" fontAlgn="auto">
              <a:spcBef>
                <a:spcPts val="0"/>
              </a:spcBef>
              <a:spcAft>
                <a:spcPts val="0"/>
              </a:spcAft>
              <a:defRPr/>
            </a:pPr>
            <a:r>
              <a:rPr lang="en-US" sz="3200" b="1" kern="0" dirty="0">
                <a:solidFill>
                  <a:srgbClr val="1B489B"/>
                </a:solidFill>
                <a:latin typeface="+mj-lt"/>
              </a:rPr>
              <a:t>PAYROLL OFFICE</a:t>
            </a:r>
            <a:endParaRPr lang="en-US" sz="3150" b="1" kern="0" dirty="0">
              <a:solidFill>
                <a:prstClr val="black"/>
              </a:solidFill>
              <a:latin typeface="+mj-lt"/>
              <a:ea typeface="+mn-ea"/>
              <a:cs typeface="+mn-cs"/>
            </a:endParaRPr>
          </a:p>
        </p:txBody>
      </p:sp>
      <p:sp>
        <p:nvSpPr>
          <p:cNvPr id="10" name="TextBox 9"/>
          <p:cNvSpPr txBox="1"/>
          <p:nvPr/>
        </p:nvSpPr>
        <p:spPr>
          <a:xfrm>
            <a:off x="5960425" y="5185418"/>
            <a:ext cx="3021576" cy="300082"/>
          </a:xfrm>
          <a:prstGeom prst="rect">
            <a:avLst/>
          </a:prstGeom>
          <a:solidFill>
            <a:schemeClr val="tx1"/>
          </a:solidFill>
        </p:spPr>
        <p:txBody>
          <a:bodyPr wrap="square" rtlCol="0">
            <a:spAutoFit/>
          </a:bodyPr>
          <a:lstStyle/>
          <a:p>
            <a:pPr defTabSz="685800" fontAlgn="auto">
              <a:spcBef>
                <a:spcPts val="0"/>
              </a:spcBef>
              <a:spcAft>
                <a:spcPts val="0"/>
              </a:spcAft>
            </a:pPr>
            <a:endParaRPr lang="en-US" sz="1350" dirty="0">
              <a:solidFill>
                <a:prstClr val="black"/>
              </a:solidFill>
              <a:latin typeface="Calibri" panose="020F0502020204030204"/>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13"/>
          </p:nvPr>
        </p:nvSpPr>
        <p:spPr/>
        <p:txBody>
          <a:bodyPr/>
          <a:lstStyle/>
          <a:p>
            <a:fld id="{19B51A1E-902D-48AF-9020-955120F399B6}" type="slidenum">
              <a:rPr lang="en-US" noProof="0" smtClean="0"/>
              <a:pPr/>
              <a:t>42</a:t>
            </a:fld>
            <a:endParaRPr lang="en-US" noProof="0" dirty="0"/>
          </a:p>
        </p:txBody>
      </p:sp>
    </p:spTree>
    <p:extLst>
      <p:ext uri="{BB962C8B-B14F-4D97-AF65-F5344CB8AC3E}">
        <p14:creationId xmlns:p14="http://schemas.microsoft.com/office/powerpoint/2010/main" val="1003107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bwMode="auto">
          <a:xfrm>
            <a:off x="75811" y="385921"/>
            <a:ext cx="8992377" cy="5393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Autofit/>
          </a:bodyPr>
          <a:lstStyle/>
          <a:p>
            <a:pPr algn="ctr" eaLnBrk="1" hangingPunct="1"/>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PAYROLL OFFICE </a:t>
            </a:r>
            <a:endParaRPr lang="en-US" altLang="en-US" sz="4400" dirty="0">
              <a:solidFill>
                <a:srgbClr val="1B489B"/>
              </a:solidFill>
              <a:latin typeface="Calibri" panose="020F0502020204030204" pitchFamily="34" charset="0"/>
              <a:cs typeface="Arial" panose="020B0604020202020204" pitchFamily="34" charset="0"/>
            </a:endParaRP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866958244"/>
              </p:ext>
            </p:extLst>
          </p:nvPr>
        </p:nvGraphicFramePr>
        <p:xfrm>
          <a:off x="162099" y="1646635"/>
          <a:ext cx="8722129" cy="3861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33"/>
          </p:nvPr>
        </p:nvSpPr>
        <p:spPr/>
        <p:txBody>
          <a:bodyPr/>
          <a:lstStyle/>
          <a:p>
            <a:fld id="{19B51A1E-902D-48AF-9020-955120F399B6}" type="slidenum">
              <a:rPr lang="en-US" noProof="0" smtClean="0"/>
              <a:pPr/>
              <a:t>43</a:t>
            </a:fld>
            <a:endParaRPr lang="en-US" noProof="0" dirty="0"/>
          </a:p>
        </p:txBody>
      </p:sp>
    </p:spTree>
    <p:extLst>
      <p:ext uri="{BB962C8B-B14F-4D97-AF65-F5344CB8AC3E}">
        <p14:creationId xmlns:p14="http://schemas.microsoft.com/office/powerpoint/2010/main" val="2661329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0" y="148393"/>
            <a:ext cx="9144000" cy="411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eaLnBrk="1" hangingPunct="1"/>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PAYROLL OFFICE OVERVIEW</a:t>
            </a:r>
          </a:p>
        </p:txBody>
      </p:sp>
      <p:sp>
        <p:nvSpPr>
          <p:cNvPr id="3" name="Content Placeholder 2"/>
          <p:cNvSpPr>
            <a:spLocks noGrp="1"/>
          </p:cNvSpPr>
          <p:nvPr>
            <p:ph idx="4294967295"/>
          </p:nvPr>
        </p:nvSpPr>
        <p:spPr>
          <a:xfrm>
            <a:off x="489408" y="1580801"/>
            <a:ext cx="8079947" cy="4054963"/>
          </a:xfrm>
          <a:noFill/>
        </p:spPr>
        <p:txBody>
          <a:bodyPr>
            <a:normAutofit fontScale="25000" lnSpcReduction="20000"/>
          </a:bodyPr>
          <a:lstStyle/>
          <a:p>
            <a:pPr marL="0" indent="0">
              <a:buNone/>
              <a:defRPr/>
            </a:pPr>
            <a:r>
              <a:rPr lang="en-US" sz="9600" u="sng" dirty="0">
                <a:solidFill>
                  <a:schemeClr val="tx1"/>
                </a:solidFill>
                <a:latin typeface="Calibri" panose="020F0502020204030204" pitchFamily="34" charset="0"/>
                <a:cs typeface="Arial" panose="020B0604020202020204" pitchFamily="34" charset="0"/>
              </a:rPr>
              <a:t>The Payroll Office is responsible for:</a:t>
            </a:r>
          </a:p>
          <a:p>
            <a:pPr marL="0" indent="0">
              <a:buNone/>
              <a:defRPr/>
            </a:pPr>
            <a:endParaRPr lang="en-US" sz="7400" dirty="0"/>
          </a:p>
          <a:p>
            <a:pPr>
              <a:buFont typeface="Wingdings" panose="05000000000000000000" pitchFamily="2" charset="2"/>
              <a:buChar char="q"/>
              <a:defRPr/>
            </a:pPr>
            <a:r>
              <a:rPr lang="en-US" sz="9600" dirty="0">
                <a:solidFill>
                  <a:schemeClr val="tx1"/>
                </a:solidFill>
              </a:rPr>
              <a:t>Timely and accurate completion of bi-weekly payroll</a:t>
            </a:r>
          </a:p>
          <a:p>
            <a:pPr marL="0" indent="0">
              <a:buNone/>
              <a:defRPr/>
            </a:pPr>
            <a:endParaRPr lang="en-US" sz="9600" dirty="0">
              <a:solidFill>
                <a:schemeClr val="tx1"/>
              </a:solidFill>
            </a:endParaRPr>
          </a:p>
          <a:p>
            <a:pPr>
              <a:buFont typeface="Wingdings" panose="05000000000000000000" pitchFamily="2" charset="2"/>
              <a:buChar char="q"/>
              <a:defRPr/>
            </a:pPr>
            <a:r>
              <a:rPr lang="en-US" sz="9600" dirty="0">
                <a:solidFill>
                  <a:schemeClr val="tx1"/>
                </a:solidFill>
              </a:rPr>
              <a:t>Resolving payroll related questions</a:t>
            </a:r>
          </a:p>
          <a:p>
            <a:pPr marL="200025" lvl="1" indent="0">
              <a:buNone/>
            </a:pPr>
            <a:endParaRPr lang="en-US" sz="6000" dirty="0"/>
          </a:p>
          <a:p>
            <a:pPr>
              <a:defRPr/>
            </a:pPr>
            <a:endParaRPr lang="en-US" sz="3750" dirty="0"/>
          </a:p>
          <a:p>
            <a:pPr>
              <a:defRPr/>
            </a:pPr>
            <a:endParaRPr lang="en-US" sz="3750" dirty="0"/>
          </a:p>
          <a:p>
            <a:pPr>
              <a:defRPr/>
            </a:pPr>
            <a:endParaRPr lang="en-US" sz="3750" dirty="0">
              <a:solidFill>
                <a:schemeClr val="tx1"/>
              </a:solidFill>
              <a:latin typeface="Calibri" panose="020F0502020204030204" pitchFamily="34" charset="0"/>
              <a:cs typeface="Arial" panose="020B0604020202020204" pitchFamily="34" charset="0"/>
            </a:endParaRPr>
          </a:p>
          <a:p>
            <a:pPr marL="0" indent="0" algn="just">
              <a:buNone/>
              <a:defRPr/>
            </a:pPr>
            <a:endParaRPr lang="en-US" sz="3750" dirty="0">
              <a:solidFill>
                <a:schemeClr val="tx1"/>
              </a:solidFill>
              <a:latin typeface="Calibri" panose="020F0502020204030204" pitchFamily="34" charset="0"/>
              <a:cs typeface="Arial" panose="020B0604020202020204" pitchFamily="34" charset="0"/>
            </a:endParaRPr>
          </a:p>
          <a:p>
            <a:pPr marL="0" indent="0" algn="ctr">
              <a:buNone/>
              <a:defRPr/>
            </a:pPr>
            <a:r>
              <a:rPr lang="en-US" sz="8400" b="1" dirty="0"/>
              <a:t>   </a:t>
            </a:r>
          </a:p>
          <a:p>
            <a:pPr marL="0" indent="0" algn="ctr">
              <a:buNone/>
              <a:defRPr/>
            </a:pPr>
            <a:br>
              <a:rPr lang="en-US" sz="9600" b="1" dirty="0"/>
            </a:br>
            <a:r>
              <a:rPr lang="en-US" sz="9600" b="1" dirty="0"/>
              <a:t>     </a:t>
            </a:r>
          </a:p>
          <a:p>
            <a:pPr marL="0" indent="0">
              <a:buNone/>
              <a:defRPr/>
            </a:pPr>
            <a:br>
              <a:rPr lang="en-US" sz="1950" dirty="0"/>
            </a:br>
            <a:endParaRPr lang="en-US" sz="1950" dirty="0"/>
          </a:p>
        </p:txBody>
      </p:sp>
      <p:pic>
        <p:nvPicPr>
          <p:cNvPr id="4" name="Picture 3" descr="Teamwork Team Personal · Free image on Pixabay"/>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17856" y="3505749"/>
            <a:ext cx="6858000" cy="268605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6" name="Slide Number Placeholder 5"/>
          <p:cNvSpPr>
            <a:spLocks noGrp="1"/>
          </p:cNvSpPr>
          <p:nvPr>
            <p:ph type="sldNum" sz="quarter" idx="13"/>
          </p:nvPr>
        </p:nvSpPr>
        <p:spPr/>
        <p:txBody>
          <a:bodyPr/>
          <a:lstStyle/>
          <a:p>
            <a:fld id="{19B51A1E-902D-48AF-9020-955120F399B6}" type="slidenum">
              <a:rPr lang="en-US" noProof="0" smtClean="0"/>
              <a:pPr/>
              <a:t>44</a:t>
            </a:fld>
            <a:endParaRPr lang="en-US" noProof="0" dirty="0"/>
          </a:p>
        </p:txBody>
      </p:sp>
    </p:spTree>
    <p:extLst>
      <p:ext uri="{BB962C8B-B14F-4D97-AF65-F5344CB8AC3E}">
        <p14:creationId xmlns:p14="http://schemas.microsoft.com/office/powerpoint/2010/main" val="3378925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26872" y="150674"/>
            <a:ext cx="9144000" cy="411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eaLnBrk="1" hangingPunct="1"/>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TIMEKEEPING</a:t>
            </a:r>
          </a:p>
        </p:txBody>
      </p:sp>
      <p:sp>
        <p:nvSpPr>
          <p:cNvPr id="3" name="Content Placeholder 2"/>
          <p:cNvSpPr>
            <a:spLocks noGrp="1"/>
          </p:cNvSpPr>
          <p:nvPr>
            <p:ph idx="4294967295"/>
          </p:nvPr>
        </p:nvSpPr>
        <p:spPr>
          <a:xfrm>
            <a:off x="580849" y="975361"/>
            <a:ext cx="7618272" cy="4345444"/>
          </a:xfrm>
          <a:noFill/>
        </p:spPr>
        <p:txBody>
          <a:bodyPr>
            <a:normAutofit fontScale="25000" lnSpcReduction="20000"/>
          </a:bodyPr>
          <a:lstStyle/>
          <a:p>
            <a:pPr marL="0" indent="0">
              <a:buNone/>
              <a:defRPr/>
            </a:pPr>
            <a:endPar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9600" dirty="0">
                <a:solidFill>
                  <a:schemeClr val="tx1"/>
                </a:solidFill>
              </a:rPr>
              <a:t>Provide training and support for Kronos </a:t>
            </a:r>
          </a:p>
          <a:p>
            <a:pPr>
              <a:buFont typeface="Wingdings" panose="05000000000000000000" pitchFamily="2" charset="2"/>
              <a:buChar char="q"/>
              <a:defRPr/>
            </a:pPr>
            <a:endParaRPr lang="en-US" sz="9600" dirty="0">
              <a:solidFill>
                <a:schemeClr val="tx1"/>
              </a:solidFill>
            </a:endParaRPr>
          </a:p>
          <a:p>
            <a:pPr>
              <a:buFont typeface="Wingdings" panose="05000000000000000000" pitchFamily="2" charset="2"/>
              <a:buChar char="q"/>
              <a:defRPr/>
            </a:pPr>
            <a:r>
              <a:rPr lang="en-US" sz="9600" dirty="0">
                <a:solidFill>
                  <a:schemeClr val="tx1"/>
                </a:solidFill>
              </a:rPr>
              <a:t>Kronos tracks employee attendance  </a:t>
            </a:r>
          </a:p>
          <a:p>
            <a:pPr>
              <a:buFont typeface="Wingdings" panose="05000000000000000000" pitchFamily="2" charset="2"/>
              <a:buChar char="q"/>
              <a:defRPr/>
            </a:pPr>
            <a:endParaRPr lang="en-US" sz="9600" dirty="0"/>
          </a:p>
          <a:p>
            <a:pPr>
              <a:buFont typeface="Wingdings" panose="05000000000000000000" pitchFamily="2" charset="2"/>
              <a:buChar char="q"/>
              <a:defRPr/>
            </a:pPr>
            <a:r>
              <a:rPr lang="en-US" sz="9600" dirty="0">
                <a:solidFill>
                  <a:schemeClr val="tx1"/>
                </a:solidFill>
              </a:rPr>
              <a:t>Contact Anita Mize</a:t>
            </a:r>
            <a:r>
              <a:rPr lang="en-US" sz="9600" dirty="0"/>
              <a:t> </a:t>
            </a:r>
            <a:r>
              <a:rPr lang="en-US" sz="9600" dirty="0">
                <a:hlinkClick r:id="rId2"/>
              </a:rPr>
              <a:t>Anita.Mize@slps.org</a:t>
            </a:r>
            <a:r>
              <a:rPr lang="en-US" sz="9600" dirty="0"/>
              <a:t> </a:t>
            </a:r>
            <a:r>
              <a:rPr lang="en-US" sz="9600" dirty="0">
                <a:solidFill>
                  <a:schemeClr val="tx1"/>
                </a:solidFill>
              </a:rPr>
              <a:t>to schedule one on one training</a:t>
            </a:r>
          </a:p>
          <a:p>
            <a:pPr marL="0" indent="0">
              <a:buNone/>
              <a:defRPr/>
            </a:pPr>
            <a:endParaRPr lang="en-US" sz="9600" dirty="0"/>
          </a:p>
          <a:p>
            <a:pPr>
              <a:buFont typeface="Wingdings" panose="05000000000000000000" pitchFamily="2" charset="2"/>
              <a:buChar char="q"/>
              <a:defRPr/>
            </a:pPr>
            <a:r>
              <a:rPr lang="en-US" sz="9600" dirty="0">
                <a:solidFill>
                  <a:schemeClr val="tx1"/>
                </a:solidFill>
              </a:rPr>
              <a:t>SLPS employees are required to clock in and out daily</a:t>
            </a:r>
          </a:p>
          <a:p>
            <a:pPr>
              <a:buFont typeface="Wingdings" panose="05000000000000000000" pitchFamily="2" charset="2"/>
              <a:buChar char="q"/>
              <a:defRPr/>
            </a:pPr>
            <a:endParaRPr lang="en-US" sz="9600" dirty="0"/>
          </a:p>
          <a:p>
            <a:pPr>
              <a:buFont typeface="Wingdings" panose="05000000000000000000" pitchFamily="2" charset="2"/>
              <a:buChar char="q"/>
              <a:defRPr/>
            </a:pPr>
            <a:r>
              <a:rPr lang="en-US" sz="9600" dirty="0">
                <a:solidFill>
                  <a:schemeClr val="tx1"/>
                </a:solidFill>
              </a:rPr>
              <a:t>Assistance with Kronos license or access contact</a:t>
            </a:r>
          </a:p>
          <a:p>
            <a:pPr marL="407194" lvl="2" indent="0">
              <a:buNone/>
              <a:defRPr/>
            </a:pPr>
            <a:r>
              <a:rPr lang="en-US" sz="9600" dirty="0">
                <a:solidFill>
                  <a:schemeClr val="tx1"/>
                </a:solidFill>
              </a:rPr>
              <a:t>Cheryll Saunier: Email:</a:t>
            </a:r>
            <a:r>
              <a:rPr lang="en-US" sz="9600" dirty="0"/>
              <a:t> </a:t>
            </a:r>
            <a:r>
              <a:rPr lang="en-US" sz="9600" dirty="0">
                <a:hlinkClick r:id="rId3"/>
              </a:rPr>
              <a:t>Cheryll.Saunier@slps.org</a:t>
            </a:r>
            <a:endParaRPr lang="en-US" sz="9600" dirty="0"/>
          </a:p>
          <a:p>
            <a:pPr>
              <a:defRPr/>
            </a:pPr>
            <a:endParaRPr lang="en-US" sz="7200" dirty="0"/>
          </a:p>
          <a:p>
            <a:pPr marL="0" indent="0">
              <a:buNone/>
              <a:defRPr/>
            </a:pPr>
            <a:endParaRPr lang="en-US" sz="7200" dirty="0"/>
          </a:p>
          <a:p>
            <a:pPr>
              <a:defRPr/>
            </a:pPr>
            <a:endParaRPr lang="en-US" sz="7200" dirty="0"/>
          </a:p>
          <a:p>
            <a:pPr marL="0" indent="0">
              <a:buNone/>
              <a:defRPr/>
            </a:pPr>
            <a:r>
              <a:rPr lang="en-US" sz="7200" dirty="0"/>
              <a:t> </a:t>
            </a:r>
          </a:p>
          <a:p>
            <a:pPr>
              <a:defRPr/>
            </a:pPr>
            <a:endParaRPr lang="en-US" sz="7200" dirty="0"/>
          </a:p>
          <a:p>
            <a:pPr marL="200025" lvl="1" indent="0">
              <a:buNone/>
            </a:pPr>
            <a:endParaRPr lang="en-US" sz="6000" dirty="0"/>
          </a:p>
          <a:p>
            <a:pPr>
              <a:defRPr/>
            </a:pPr>
            <a:endParaRPr lang="en-US" sz="3750" dirty="0"/>
          </a:p>
          <a:p>
            <a:pPr>
              <a:defRPr/>
            </a:pPr>
            <a:endParaRPr lang="en-US" sz="3750" dirty="0"/>
          </a:p>
          <a:p>
            <a:pPr>
              <a:defRPr/>
            </a:pPr>
            <a:endParaRPr lang="en-US" sz="3750" dirty="0">
              <a:solidFill>
                <a:schemeClr val="tx1"/>
              </a:solidFill>
              <a:latin typeface="Calibri" panose="020F0502020204030204" pitchFamily="34" charset="0"/>
              <a:cs typeface="Arial" panose="020B0604020202020204" pitchFamily="34" charset="0"/>
            </a:endParaRPr>
          </a:p>
          <a:p>
            <a:pPr marL="0" indent="0" algn="just">
              <a:buNone/>
              <a:defRPr/>
            </a:pPr>
            <a:endParaRPr lang="en-US" sz="3750" dirty="0">
              <a:solidFill>
                <a:schemeClr val="tx1"/>
              </a:solidFill>
              <a:latin typeface="Calibri" panose="020F0502020204030204" pitchFamily="34" charset="0"/>
              <a:cs typeface="Arial" panose="020B0604020202020204" pitchFamily="34" charset="0"/>
            </a:endParaRPr>
          </a:p>
          <a:p>
            <a:pPr marL="0" indent="0" algn="ctr">
              <a:buNone/>
              <a:defRPr/>
            </a:pPr>
            <a:r>
              <a:rPr lang="en-US" sz="8400" b="1" dirty="0"/>
              <a:t>   </a:t>
            </a:r>
          </a:p>
          <a:p>
            <a:pPr marL="0" indent="0" algn="ctr">
              <a:buNone/>
              <a:defRPr/>
            </a:pPr>
            <a:br>
              <a:rPr lang="en-US" sz="9600" b="1" dirty="0"/>
            </a:br>
            <a:r>
              <a:rPr lang="en-US" sz="9600" b="1" dirty="0"/>
              <a:t>     </a:t>
            </a:r>
          </a:p>
          <a:p>
            <a:pPr marL="0" indent="0">
              <a:buNone/>
              <a:defRPr/>
            </a:pPr>
            <a:br>
              <a:rPr lang="en-US" sz="1950" dirty="0"/>
            </a:br>
            <a:endParaRPr lang="en-US" sz="1950" dirty="0"/>
          </a:p>
        </p:txBody>
      </p:sp>
      <p:pic>
        <p:nvPicPr>
          <p:cNvPr id="4" name="Picture 3" descr="Temps perdu … à compter le temps – Variations sur thème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27784" y="4564201"/>
            <a:ext cx="1843088" cy="2143125"/>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6" name="Slide Number Placeholder 5"/>
          <p:cNvSpPr>
            <a:spLocks noGrp="1"/>
          </p:cNvSpPr>
          <p:nvPr>
            <p:ph type="sldNum" sz="quarter" idx="13"/>
          </p:nvPr>
        </p:nvSpPr>
        <p:spPr/>
        <p:txBody>
          <a:bodyPr/>
          <a:lstStyle/>
          <a:p>
            <a:fld id="{19B51A1E-902D-48AF-9020-955120F399B6}" type="slidenum">
              <a:rPr lang="en-US" noProof="0" smtClean="0"/>
              <a:pPr/>
              <a:t>45</a:t>
            </a:fld>
            <a:endParaRPr lang="en-US" noProof="0" dirty="0"/>
          </a:p>
        </p:txBody>
      </p:sp>
    </p:spTree>
    <p:extLst>
      <p:ext uri="{BB962C8B-B14F-4D97-AF65-F5344CB8AC3E}">
        <p14:creationId xmlns:p14="http://schemas.microsoft.com/office/powerpoint/2010/main" val="456114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9581" y="1091803"/>
            <a:ext cx="8079947" cy="4054963"/>
          </a:xfrm>
          <a:noFill/>
        </p:spPr>
        <p:txBody>
          <a:bodyPr>
            <a:normAutofit fontScale="25000" lnSpcReduction="20000"/>
          </a:bodyPr>
          <a:lstStyle/>
          <a:p>
            <a:pPr marL="0" indent="0">
              <a:buNone/>
              <a:defRPr/>
            </a:pPr>
            <a:endPar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pPr>
              <a:buFont typeface="Wingdings" panose="05000000000000000000" pitchFamily="2" charset="2"/>
              <a:buChar char="q"/>
            </a:pPr>
            <a:r>
              <a:rPr lang="en-US" sz="8000" dirty="0">
                <a:solidFill>
                  <a:srgbClr val="000000"/>
                </a:solidFill>
                <a:latin typeface="+mj-lt"/>
              </a:rPr>
              <a:t>The federal overtime provisions are contained in the Fair Labor Standards Act (FLSA). Unless exempt, employees covered by the Act must receive overtime pay for hours worked over 40 in a workweek at a rate not less than time and one-half their regular rates of pay. There is no limit in the Act on the number of hours employees aged 16 and older may work in any workweek. The Act does not require overtime pay for work on Saturdays, Sundays, holidays, or regular days of rest, unless overtime is worked on such days.</a:t>
            </a:r>
          </a:p>
          <a:p>
            <a:pPr marL="0" indent="0">
              <a:buNone/>
            </a:pPr>
            <a:endParaRPr lang="en-US" sz="8000" dirty="0">
              <a:solidFill>
                <a:srgbClr val="000000"/>
              </a:solidFill>
              <a:latin typeface="tahoma"/>
            </a:endParaRPr>
          </a:p>
          <a:p>
            <a:pPr>
              <a:buFont typeface="Wingdings" panose="05000000000000000000" pitchFamily="2" charset="2"/>
              <a:buChar char="q"/>
            </a:pPr>
            <a:r>
              <a:rPr lang="en-US" sz="8000" dirty="0">
                <a:solidFill>
                  <a:srgbClr val="000000"/>
                </a:solidFill>
                <a:latin typeface="+mj-lt"/>
              </a:rPr>
              <a:t>The Act applies on a workweek basis. An employee's workweek is a fixed and regularly recurring period of 168 hours — seven consecutive 24-hour periods. It need not coincide with the calendar week, but may begin on any day and at any hour of the day. Different workweeks may be established for different employees or groups of employees. Averaging of hours over two or more weeks is not permitted. Normally, overtime pay earned in a particular workweek must be paid on the regular pay day for the pay period in which the wages were earned.</a:t>
            </a:r>
          </a:p>
          <a:p>
            <a:pPr marL="0" indent="0">
              <a:buNone/>
              <a:defRPr/>
            </a:pPr>
            <a:endParaRPr lang="en-US" sz="6900" dirty="0"/>
          </a:p>
          <a:p>
            <a:pPr marL="0" indent="0">
              <a:buNone/>
              <a:defRPr/>
            </a:pPr>
            <a:endParaRPr lang="en-US" sz="7200" dirty="0"/>
          </a:p>
          <a:p>
            <a:pPr marL="0" indent="0">
              <a:buNone/>
              <a:defRPr/>
            </a:pPr>
            <a:endParaRPr lang="en-US" sz="7200" dirty="0"/>
          </a:p>
          <a:p>
            <a:pPr>
              <a:defRPr/>
            </a:pPr>
            <a:endParaRPr lang="en-US" sz="7200" dirty="0"/>
          </a:p>
          <a:p>
            <a:pPr marL="0" indent="0">
              <a:buNone/>
              <a:defRPr/>
            </a:pPr>
            <a:r>
              <a:rPr lang="en-US" sz="7200" dirty="0"/>
              <a:t> </a:t>
            </a:r>
          </a:p>
          <a:p>
            <a:pPr>
              <a:defRPr/>
            </a:pPr>
            <a:endParaRPr lang="en-US" sz="7200" dirty="0"/>
          </a:p>
          <a:p>
            <a:pPr marL="0" indent="0">
              <a:buNone/>
              <a:defRPr/>
            </a:pPr>
            <a:endParaRPr lang="en-US" sz="3750" dirty="0"/>
          </a:p>
          <a:p>
            <a:pPr>
              <a:defRPr/>
            </a:pPr>
            <a:endParaRPr lang="en-US" sz="3750" dirty="0"/>
          </a:p>
          <a:p>
            <a:pPr>
              <a:defRPr/>
            </a:pPr>
            <a:endParaRPr lang="en-US" sz="3750" dirty="0">
              <a:solidFill>
                <a:schemeClr val="tx1"/>
              </a:solidFill>
              <a:latin typeface="Calibri" panose="020F0502020204030204" pitchFamily="34" charset="0"/>
              <a:cs typeface="Arial" panose="020B0604020202020204" pitchFamily="34" charset="0"/>
            </a:endParaRPr>
          </a:p>
          <a:p>
            <a:pPr marL="0" indent="0" algn="just">
              <a:buNone/>
              <a:defRPr/>
            </a:pPr>
            <a:endParaRPr lang="en-US" sz="3750" dirty="0">
              <a:solidFill>
                <a:schemeClr val="tx1"/>
              </a:solidFill>
              <a:latin typeface="Calibri" panose="020F0502020204030204" pitchFamily="34" charset="0"/>
              <a:cs typeface="Arial" panose="020B0604020202020204" pitchFamily="34" charset="0"/>
            </a:endParaRPr>
          </a:p>
          <a:p>
            <a:pPr marL="0" indent="0" algn="ctr">
              <a:buNone/>
              <a:defRPr/>
            </a:pPr>
            <a:r>
              <a:rPr lang="en-US" sz="8400" b="1" dirty="0"/>
              <a:t>   </a:t>
            </a:r>
          </a:p>
          <a:p>
            <a:pPr marL="0" indent="0" algn="ctr">
              <a:buNone/>
              <a:defRPr/>
            </a:pPr>
            <a:br>
              <a:rPr lang="en-US" sz="9600" b="1" dirty="0"/>
            </a:br>
            <a:r>
              <a:rPr lang="en-US" sz="9600" b="1" dirty="0"/>
              <a:t>     </a:t>
            </a:r>
          </a:p>
          <a:p>
            <a:pPr marL="0" indent="0">
              <a:buNone/>
              <a:defRPr/>
            </a:pPr>
            <a:br>
              <a:rPr lang="en-US" sz="1950" dirty="0"/>
            </a:br>
            <a:endParaRPr lang="en-US" sz="1950" dirty="0"/>
          </a:p>
        </p:txBody>
      </p:sp>
      <p:sp>
        <p:nvSpPr>
          <p:cNvPr id="8" name="AutoShape 2" descr="e-Alert – IRS Issues 2020 Form W-4 | HR Knowledge"/>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1350" dirty="0">
              <a:solidFill>
                <a:prstClr val="black"/>
              </a:solidFill>
              <a:latin typeface="Calibri" panose="020F0502020204030204"/>
              <a:ea typeface="+mn-ea"/>
              <a:cs typeface="+mn-cs"/>
            </a:endParaRPr>
          </a:p>
        </p:txBody>
      </p:sp>
      <p:sp>
        <p:nvSpPr>
          <p:cNvPr id="9" name="AutoShape 4" descr="e-Alert – IRS Issues 2020 Form W-4 | HR Knowledge"/>
          <p:cNvSpPr>
            <a:spLocks noChangeAspect="1" noChangeArrowheads="1"/>
          </p:cNvSpPr>
          <p:nvPr/>
        </p:nvSpPr>
        <p:spPr bwMode="auto">
          <a:xfrm>
            <a:off x="3615939" y="3493981"/>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1350" dirty="0">
              <a:solidFill>
                <a:prstClr val="black"/>
              </a:solidFill>
              <a:latin typeface="Calibri" panose="020F0502020204030204"/>
              <a:ea typeface="+mn-ea"/>
              <a:cs typeface="+mn-cs"/>
            </a:endParaRPr>
          </a:p>
        </p:txBody>
      </p:sp>
      <p:sp>
        <p:nvSpPr>
          <p:cNvPr id="10" name="AutoShape 6" descr="e-Alert – IRS Issues 2020 Form W-4 | HR Knowledge"/>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1350" dirty="0">
              <a:solidFill>
                <a:prstClr val="black"/>
              </a:solidFill>
              <a:latin typeface="Calibri" panose="020F0502020204030204"/>
              <a:ea typeface="+mn-ea"/>
              <a:cs typeface="+mn-cs"/>
            </a:endParaRPr>
          </a:p>
        </p:txBody>
      </p:sp>
      <p:sp>
        <p:nvSpPr>
          <p:cNvPr id="7" name="Title 1">
            <a:extLst>
              <a:ext uri="{FF2B5EF4-FFF2-40B4-BE49-F238E27FC236}">
                <a16:creationId xmlns:a16="http://schemas.microsoft.com/office/drawing/2014/main" id="{8D47BAC0-7EEC-4778-80D1-4C2D7A382932}"/>
              </a:ext>
            </a:extLst>
          </p:cNvPr>
          <p:cNvSpPr txBox="1">
            <a:spLocks/>
          </p:cNvSpPr>
          <p:nvPr/>
        </p:nvSpPr>
        <p:spPr bwMode="auto">
          <a:xfrm>
            <a:off x="26872" y="150674"/>
            <a:ext cx="9144000" cy="4116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a:lstStyle>
          <a:p>
            <a:pPr algn="ctr" fontAlgn="auto">
              <a:spcAft>
                <a:spcPts val="0"/>
              </a:spcAft>
            </a:pPr>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OVERTIME</a:t>
            </a:r>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4" name="Slide Number Placeholder 3"/>
          <p:cNvSpPr>
            <a:spLocks noGrp="1"/>
          </p:cNvSpPr>
          <p:nvPr>
            <p:ph type="sldNum" sz="quarter" idx="13"/>
          </p:nvPr>
        </p:nvSpPr>
        <p:spPr/>
        <p:txBody>
          <a:bodyPr/>
          <a:lstStyle/>
          <a:p>
            <a:fld id="{19B51A1E-902D-48AF-9020-955120F399B6}" type="slidenum">
              <a:rPr lang="en-US" noProof="0" smtClean="0"/>
              <a:pPr/>
              <a:t>46</a:t>
            </a:fld>
            <a:endParaRPr lang="en-US" noProof="0" dirty="0"/>
          </a:p>
        </p:txBody>
      </p:sp>
    </p:spTree>
    <p:extLst>
      <p:ext uri="{BB962C8B-B14F-4D97-AF65-F5344CB8AC3E}">
        <p14:creationId xmlns:p14="http://schemas.microsoft.com/office/powerpoint/2010/main" val="1875208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2027" y="1580801"/>
            <a:ext cx="8079947" cy="4054963"/>
          </a:xfrm>
          <a:noFill/>
        </p:spPr>
        <p:txBody>
          <a:bodyPr>
            <a:normAutofit fontScale="25000" lnSpcReduction="20000"/>
          </a:bodyPr>
          <a:lstStyle/>
          <a:p>
            <a:pPr marL="0" indent="0">
              <a:buNone/>
              <a:defRPr/>
            </a:pPr>
            <a:endParaRPr lang="en-US" sz="9600" b="1" u="sng"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9600" dirty="0">
                <a:solidFill>
                  <a:schemeClr val="tx1"/>
                </a:solidFill>
                <a:latin typeface="Calibri" panose="020F0502020204030204" pitchFamily="34" charset="0"/>
                <a:cs typeface="Arial" panose="020B0604020202020204" pitchFamily="34" charset="0"/>
              </a:rPr>
              <a:t>Extra Service is designed to pay our certified exempt teachers for additional duties outside of their normal work schedule</a:t>
            </a:r>
          </a:p>
          <a:p>
            <a:pPr>
              <a:buFont typeface="Wingdings" panose="05000000000000000000" pitchFamily="2" charset="2"/>
              <a:buChar char="q"/>
              <a:defRPr/>
            </a:pPr>
            <a:endParaRPr lang="en-US" sz="9600" dirty="0">
              <a:solidFill>
                <a:schemeClr val="tx1"/>
              </a:solidFill>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9600" dirty="0">
                <a:solidFill>
                  <a:schemeClr val="tx1"/>
                </a:solidFill>
                <a:latin typeface="Calibri" panose="020F0502020204030204" pitchFamily="34" charset="0"/>
                <a:cs typeface="Arial" panose="020B0604020202020204" pitchFamily="34" charset="0"/>
              </a:rPr>
              <a:t>Non-exempt employees are not eligible for extra service</a:t>
            </a:r>
          </a:p>
          <a:p>
            <a:pPr>
              <a:buFont typeface="Wingdings" panose="05000000000000000000" pitchFamily="2" charset="2"/>
              <a:buChar char="q"/>
              <a:defRPr/>
            </a:pPr>
            <a:endParaRPr lang="en-US" sz="9600" dirty="0">
              <a:solidFill>
                <a:schemeClr val="tx1"/>
              </a:solidFill>
              <a:latin typeface="Calibri" panose="020F0502020204030204" pitchFamily="34" charset="0"/>
              <a:cs typeface="Arial" panose="020B0604020202020204" pitchFamily="34" charset="0"/>
            </a:endParaRPr>
          </a:p>
          <a:p>
            <a:pPr marL="0" indent="0">
              <a:buNone/>
              <a:defRPr/>
            </a:pPr>
            <a:endParaRPr lang="en-US" sz="7200"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pPr marL="0" indent="0">
              <a:buNone/>
              <a:defRPr/>
            </a:pPr>
            <a:endParaRPr lang="en-US" sz="7200" dirty="0"/>
          </a:p>
          <a:p>
            <a:pPr marL="0" indent="0">
              <a:buNone/>
              <a:defRPr/>
            </a:pPr>
            <a:endParaRPr lang="en-US" sz="6900" dirty="0"/>
          </a:p>
          <a:p>
            <a:pPr>
              <a:defRPr/>
            </a:pPr>
            <a:endParaRPr lang="en-US" sz="7200" dirty="0"/>
          </a:p>
          <a:p>
            <a:pPr marL="0" indent="0">
              <a:buNone/>
              <a:defRPr/>
            </a:pPr>
            <a:endParaRPr lang="en-US" sz="7200" dirty="0"/>
          </a:p>
          <a:p>
            <a:pPr>
              <a:defRPr/>
            </a:pPr>
            <a:endParaRPr lang="en-US" sz="7200" dirty="0"/>
          </a:p>
          <a:p>
            <a:pPr marL="0" indent="0">
              <a:buNone/>
              <a:defRPr/>
            </a:pPr>
            <a:r>
              <a:rPr lang="en-US" sz="7200" dirty="0"/>
              <a:t> </a:t>
            </a:r>
          </a:p>
          <a:p>
            <a:pPr>
              <a:defRPr/>
            </a:pPr>
            <a:endParaRPr lang="en-US" sz="7200" dirty="0"/>
          </a:p>
          <a:p>
            <a:pPr marL="200025" lvl="1" indent="0">
              <a:buNone/>
            </a:pPr>
            <a:endParaRPr lang="en-US" sz="6000" dirty="0"/>
          </a:p>
          <a:p>
            <a:pPr>
              <a:defRPr/>
            </a:pPr>
            <a:endParaRPr lang="en-US" sz="3750" dirty="0"/>
          </a:p>
          <a:p>
            <a:pPr>
              <a:defRPr/>
            </a:pPr>
            <a:endParaRPr lang="en-US" sz="3750" dirty="0"/>
          </a:p>
          <a:p>
            <a:pPr>
              <a:defRPr/>
            </a:pPr>
            <a:endParaRPr lang="en-US" sz="3750" dirty="0">
              <a:solidFill>
                <a:schemeClr val="tx1"/>
              </a:solidFill>
              <a:latin typeface="Calibri" panose="020F0502020204030204" pitchFamily="34" charset="0"/>
              <a:cs typeface="Arial" panose="020B0604020202020204" pitchFamily="34" charset="0"/>
            </a:endParaRPr>
          </a:p>
          <a:p>
            <a:pPr marL="0" indent="0" algn="just">
              <a:buNone/>
              <a:defRPr/>
            </a:pPr>
            <a:endParaRPr lang="en-US" sz="3750" dirty="0">
              <a:solidFill>
                <a:schemeClr val="tx1"/>
              </a:solidFill>
              <a:latin typeface="Calibri" panose="020F0502020204030204" pitchFamily="34" charset="0"/>
              <a:cs typeface="Arial" panose="020B0604020202020204" pitchFamily="34" charset="0"/>
            </a:endParaRPr>
          </a:p>
          <a:p>
            <a:pPr marL="0" indent="0" algn="ctr">
              <a:buNone/>
              <a:defRPr/>
            </a:pPr>
            <a:r>
              <a:rPr lang="en-US" sz="8400" b="1" dirty="0"/>
              <a:t>   </a:t>
            </a:r>
          </a:p>
          <a:p>
            <a:pPr marL="0" indent="0" algn="ctr">
              <a:buNone/>
              <a:defRPr/>
            </a:pPr>
            <a:br>
              <a:rPr lang="en-US" sz="9600" b="1" dirty="0"/>
            </a:br>
            <a:r>
              <a:rPr lang="en-US" sz="9600" b="1" dirty="0"/>
              <a:t>     </a:t>
            </a:r>
          </a:p>
          <a:p>
            <a:pPr marL="0" indent="0">
              <a:buNone/>
              <a:defRPr/>
            </a:pPr>
            <a:br>
              <a:rPr lang="en-US" sz="1950" dirty="0"/>
            </a:br>
            <a:endParaRPr lang="en-US" sz="1950" dirty="0"/>
          </a:p>
        </p:txBody>
      </p:sp>
      <p:pic>
        <p:nvPicPr>
          <p:cNvPr id="4" name="Picture 3" descr="» David J. Stern Says Law Firm Went “Above and Beyond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32210" y="4535435"/>
            <a:ext cx="4092225" cy="1709928"/>
          </a:xfrm>
          <a:prstGeom prst="rect">
            <a:avLst/>
          </a:prstGeom>
        </p:spPr>
      </p:pic>
      <p:sp>
        <p:nvSpPr>
          <p:cNvPr id="5" name="Title 1">
            <a:extLst>
              <a:ext uri="{FF2B5EF4-FFF2-40B4-BE49-F238E27FC236}">
                <a16:creationId xmlns:a16="http://schemas.microsoft.com/office/drawing/2014/main" id="{0195ABBD-7598-46E2-B141-3A54B4369646}"/>
              </a:ext>
            </a:extLst>
          </p:cNvPr>
          <p:cNvSpPr txBox="1">
            <a:spLocks/>
          </p:cNvSpPr>
          <p:nvPr/>
        </p:nvSpPr>
        <p:spPr bwMode="auto">
          <a:xfrm>
            <a:off x="26872" y="150674"/>
            <a:ext cx="9144000" cy="4116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a:lstStyle>
          <a:p>
            <a:pPr algn="ctr" fontAlgn="auto">
              <a:spcAft>
                <a:spcPts val="0"/>
              </a:spcAft>
            </a:pPr>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EXTRA SERVICE</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2" name="Footer Placeholder 1"/>
          <p:cNvSpPr>
            <a:spLocks noGrp="1"/>
          </p:cNvSpPr>
          <p:nvPr>
            <p:ph type="ftr" sz="quarter" idx="12"/>
          </p:nvPr>
        </p:nvSpPr>
        <p:spPr>
          <a:xfrm>
            <a:off x="329784" y="6423285"/>
            <a:ext cx="4242216" cy="311597"/>
          </a:xfrm>
        </p:spPr>
        <p:txBody>
          <a:bodyPr/>
          <a:lstStyle/>
          <a:p>
            <a:r>
              <a:rPr lang="en-US" noProof="0" dirty="0"/>
              <a:t>	</a:t>
            </a:r>
          </a:p>
        </p:txBody>
      </p:sp>
      <p:sp>
        <p:nvSpPr>
          <p:cNvPr id="7" name="Slide Number Placeholder 6"/>
          <p:cNvSpPr>
            <a:spLocks noGrp="1"/>
          </p:cNvSpPr>
          <p:nvPr>
            <p:ph type="sldNum" sz="quarter" idx="13"/>
          </p:nvPr>
        </p:nvSpPr>
        <p:spPr/>
        <p:txBody>
          <a:bodyPr/>
          <a:lstStyle/>
          <a:p>
            <a:fld id="{19B51A1E-902D-48AF-9020-955120F399B6}" type="slidenum">
              <a:rPr lang="en-US" noProof="0" smtClean="0"/>
              <a:pPr/>
              <a:t>47</a:t>
            </a:fld>
            <a:endParaRPr lang="en-US" noProof="0" dirty="0"/>
          </a:p>
        </p:txBody>
      </p:sp>
    </p:spTree>
    <p:extLst>
      <p:ext uri="{BB962C8B-B14F-4D97-AF65-F5344CB8AC3E}">
        <p14:creationId xmlns:p14="http://schemas.microsoft.com/office/powerpoint/2010/main" val="1053211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7396" y="807720"/>
            <a:ext cx="8322952" cy="4636771"/>
          </a:xfrm>
          <a:noFill/>
        </p:spPr>
        <p:txBody>
          <a:bodyPr>
            <a:normAutofit fontScale="25000" lnSpcReduction="20000"/>
          </a:bodyPr>
          <a:lstStyle/>
          <a:p>
            <a:pPr marL="0" indent="0">
              <a:buNone/>
              <a:defRPr/>
            </a:pPr>
            <a:endPar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pPr marL="0" indent="0">
              <a:buNone/>
              <a:defRPr/>
            </a:pPr>
            <a:endParaRPr lang="en-US" sz="9600" b="1" u="sng"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9600" dirty="0"/>
              <a:t>Non 12 month staff may participate in our escrow program</a:t>
            </a:r>
          </a:p>
          <a:p>
            <a:pPr>
              <a:buFont typeface="Wingdings" panose="05000000000000000000" pitchFamily="2" charset="2"/>
              <a:buChar char="q"/>
              <a:defRPr/>
            </a:pPr>
            <a:endParaRPr lang="en-US" sz="9600" dirty="0"/>
          </a:p>
          <a:p>
            <a:pPr>
              <a:buFont typeface="Wingdings" panose="05000000000000000000" pitchFamily="2" charset="2"/>
              <a:buChar char="q"/>
              <a:defRPr/>
            </a:pPr>
            <a:r>
              <a:rPr lang="en-US" sz="9600" dirty="0"/>
              <a:t>Escrow enrollment cards will be distributed in September, expected to receive email invitation to enroll </a:t>
            </a:r>
          </a:p>
          <a:p>
            <a:pPr>
              <a:buFont typeface="Wingdings" panose="05000000000000000000" pitchFamily="2" charset="2"/>
              <a:buChar char="q"/>
              <a:defRPr/>
            </a:pPr>
            <a:endParaRPr lang="en-US" sz="9600" dirty="0"/>
          </a:p>
          <a:p>
            <a:pPr>
              <a:buFont typeface="Wingdings" panose="05000000000000000000" pitchFamily="2" charset="2"/>
              <a:buChar char="q"/>
              <a:defRPr/>
            </a:pPr>
            <a:r>
              <a:rPr lang="en-US" sz="9600" dirty="0"/>
              <a:t>Return escrow enrollment cards to the Payroll Office by deadline</a:t>
            </a:r>
          </a:p>
          <a:p>
            <a:pPr>
              <a:buFont typeface="Wingdings" panose="05000000000000000000" pitchFamily="2" charset="2"/>
              <a:buChar char="q"/>
              <a:defRPr/>
            </a:pPr>
            <a:endParaRPr lang="en-US" sz="9600" dirty="0"/>
          </a:p>
          <a:p>
            <a:pPr>
              <a:buFont typeface="Wingdings" panose="05000000000000000000" pitchFamily="2" charset="2"/>
              <a:buChar char="q"/>
              <a:defRPr/>
            </a:pPr>
            <a:r>
              <a:rPr lang="en-US" sz="9600" dirty="0"/>
              <a:t>The deduction schedule: 16 bi-weekly deductions. This is a </a:t>
            </a:r>
            <a:r>
              <a:rPr lang="en-US" sz="9600" b="1" dirty="0"/>
              <a:t>non</a:t>
            </a:r>
            <a:r>
              <a:rPr lang="en-US" sz="9600" dirty="0"/>
              <a:t>-</a:t>
            </a:r>
            <a:r>
              <a:rPr lang="en-US" sz="9600" b="1" dirty="0"/>
              <a:t>interest</a:t>
            </a:r>
            <a:r>
              <a:rPr lang="en-US" sz="9600" dirty="0"/>
              <a:t>-</a:t>
            </a:r>
            <a:r>
              <a:rPr lang="en-US" sz="9600" b="1" dirty="0"/>
              <a:t>bearing account</a:t>
            </a:r>
            <a:r>
              <a:rPr lang="en-US" sz="9600" dirty="0"/>
              <a:t>.</a:t>
            </a:r>
          </a:p>
          <a:p>
            <a:pPr>
              <a:buFont typeface="Wingdings" panose="05000000000000000000" pitchFamily="2" charset="2"/>
              <a:buChar char="q"/>
              <a:defRPr/>
            </a:pPr>
            <a:endParaRPr lang="en-US" sz="9600" dirty="0"/>
          </a:p>
          <a:p>
            <a:pPr>
              <a:buFont typeface="Wingdings" panose="05000000000000000000" pitchFamily="2" charset="2"/>
              <a:buChar char="q"/>
              <a:defRPr/>
            </a:pPr>
            <a:r>
              <a:rPr lang="en-US" sz="9600" dirty="0"/>
              <a:t>Five reimbursements over the summer: </a:t>
            </a:r>
          </a:p>
          <a:p>
            <a:pPr lvl="1">
              <a:buFont typeface="Wingdings" panose="05000000000000000000" pitchFamily="2" charset="2"/>
              <a:buChar char="q"/>
              <a:defRPr/>
            </a:pPr>
            <a:r>
              <a:rPr lang="en-US" sz="9600" dirty="0"/>
              <a:t>Two in June </a:t>
            </a:r>
          </a:p>
          <a:p>
            <a:pPr lvl="1">
              <a:buFont typeface="Wingdings" panose="05000000000000000000" pitchFamily="2" charset="2"/>
              <a:buChar char="q"/>
              <a:defRPr/>
            </a:pPr>
            <a:r>
              <a:rPr lang="en-US" sz="9600" dirty="0"/>
              <a:t>Two in July </a:t>
            </a:r>
          </a:p>
          <a:p>
            <a:pPr lvl="1">
              <a:buFont typeface="Wingdings" panose="05000000000000000000" pitchFamily="2" charset="2"/>
              <a:buChar char="q"/>
              <a:defRPr/>
            </a:pPr>
            <a:r>
              <a:rPr lang="en-US" sz="9600" dirty="0"/>
              <a:t>Final payment in August</a:t>
            </a:r>
          </a:p>
          <a:p>
            <a:pPr lvl="1">
              <a:buFont typeface="Wingdings" panose="05000000000000000000" pitchFamily="2" charset="2"/>
              <a:buChar char="q"/>
              <a:defRPr/>
            </a:pPr>
            <a:endParaRPr lang="en-US" sz="9600" dirty="0"/>
          </a:p>
          <a:p>
            <a:pPr marL="200025" lvl="1" indent="0">
              <a:buNone/>
              <a:defRPr/>
            </a:pPr>
            <a:r>
              <a:rPr lang="en-US" sz="9600" dirty="0"/>
              <a:t>The reimbursements have no tax impact to employees!</a:t>
            </a:r>
          </a:p>
          <a:p>
            <a:pPr marL="0" indent="0">
              <a:buNone/>
              <a:defRPr/>
            </a:pPr>
            <a:endParaRPr lang="en-US" sz="7200" dirty="0"/>
          </a:p>
          <a:p>
            <a:pPr marL="0" indent="0">
              <a:buNone/>
              <a:defRPr/>
            </a:pPr>
            <a:endParaRPr lang="en-US" sz="7200" dirty="0"/>
          </a:p>
          <a:p>
            <a:pPr>
              <a:defRPr/>
            </a:pPr>
            <a:endParaRPr lang="en-US" sz="7200" dirty="0"/>
          </a:p>
          <a:p>
            <a:pPr marL="0" indent="0">
              <a:buNone/>
              <a:defRPr/>
            </a:pPr>
            <a:r>
              <a:rPr lang="en-US" sz="7200" dirty="0"/>
              <a:t> </a:t>
            </a:r>
          </a:p>
          <a:p>
            <a:pPr>
              <a:defRPr/>
            </a:pPr>
            <a:endParaRPr lang="en-US" sz="7200" dirty="0"/>
          </a:p>
          <a:p>
            <a:pPr marL="200025" lvl="1" indent="0">
              <a:buNone/>
            </a:pPr>
            <a:endParaRPr lang="en-US" sz="6000" dirty="0"/>
          </a:p>
          <a:p>
            <a:pPr>
              <a:defRPr/>
            </a:pPr>
            <a:endParaRPr lang="en-US" sz="3750" dirty="0"/>
          </a:p>
          <a:p>
            <a:pPr>
              <a:defRPr/>
            </a:pPr>
            <a:endParaRPr lang="en-US" sz="3750" dirty="0"/>
          </a:p>
          <a:p>
            <a:pPr>
              <a:defRPr/>
            </a:pPr>
            <a:endParaRPr lang="en-US" sz="3750" dirty="0">
              <a:solidFill>
                <a:schemeClr val="tx1"/>
              </a:solidFill>
              <a:latin typeface="Calibri" panose="020F0502020204030204" pitchFamily="34" charset="0"/>
              <a:cs typeface="Arial" panose="020B0604020202020204" pitchFamily="34" charset="0"/>
            </a:endParaRPr>
          </a:p>
          <a:p>
            <a:pPr marL="0" indent="0" algn="just">
              <a:buNone/>
              <a:defRPr/>
            </a:pPr>
            <a:endParaRPr lang="en-US" sz="3750" dirty="0">
              <a:solidFill>
                <a:schemeClr val="tx1"/>
              </a:solidFill>
              <a:latin typeface="Calibri" panose="020F0502020204030204" pitchFamily="34" charset="0"/>
              <a:cs typeface="Arial" panose="020B0604020202020204" pitchFamily="34" charset="0"/>
            </a:endParaRPr>
          </a:p>
          <a:p>
            <a:pPr marL="0" indent="0" algn="ctr">
              <a:buNone/>
              <a:defRPr/>
            </a:pPr>
            <a:r>
              <a:rPr lang="en-US" sz="8400" b="1" dirty="0"/>
              <a:t>   </a:t>
            </a:r>
          </a:p>
          <a:p>
            <a:pPr marL="0" indent="0" algn="ctr">
              <a:buNone/>
              <a:defRPr/>
            </a:pPr>
            <a:br>
              <a:rPr lang="en-US" sz="9600" b="1" dirty="0"/>
            </a:br>
            <a:r>
              <a:rPr lang="en-US" sz="9600" b="1" dirty="0"/>
              <a:t>     </a:t>
            </a:r>
          </a:p>
          <a:p>
            <a:pPr marL="0" indent="0">
              <a:buNone/>
              <a:defRPr/>
            </a:pPr>
            <a:br>
              <a:rPr lang="en-US" sz="1950" dirty="0"/>
            </a:br>
            <a:endParaRPr lang="en-US" sz="1950" dirty="0"/>
          </a:p>
        </p:txBody>
      </p:sp>
      <p:pic>
        <p:nvPicPr>
          <p:cNvPr id="4" name="Picture 3" descr="Escrow Key | Escrow on Keyboard Please feel free to use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02680" y="5052060"/>
            <a:ext cx="2270759" cy="952500"/>
          </a:xfrm>
          <a:prstGeom prst="rect">
            <a:avLst/>
          </a:prstGeom>
        </p:spPr>
      </p:pic>
      <p:sp>
        <p:nvSpPr>
          <p:cNvPr id="5" name="Title 1">
            <a:extLst>
              <a:ext uri="{FF2B5EF4-FFF2-40B4-BE49-F238E27FC236}">
                <a16:creationId xmlns:a16="http://schemas.microsoft.com/office/drawing/2014/main" id="{787CF619-EEEB-429E-8162-5D71B1477665}"/>
              </a:ext>
            </a:extLst>
          </p:cNvPr>
          <p:cNvSpPr txBox="1">
            <a:spLocks/>
          </p:cNvSpPr>
          <p:nvPr/>
        </p:nvSpPr>
        <p:spPr bwMode="auto">
          <a:xfrm>
            <a:off x="26872" y="150674"/>
            <a:ext cx="9144000" cy="4116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a:lstStyle>
          <a:p>
            <a:pPr algn="ctr" fontAlgn="auto">
              <a:spcAft>
                <a:spcPts val="0"/>
              </a:spcAft>
            </a:pPr>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ESCROW ACCOUNT</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7" name="Slide Number Placeholder 6"/>
          <p:cNvSpPr>
            <a:spLocks noGrp="1"/>
          </p:cNvSpPr>
          <p:nvPr>
            <p:ph type="sldNum" sz="quarter" idx="13"/>
          </p:nvPr>
        </p:nvSpPr>
        <p:spPr/>
        <p:txBody>
          <a:bodyPr/>
          <a:lstStyle/>
          <a:p>
            <a:fld id="{19B51A1E-902D-48AF-9020-955120F399B6}" type="slidenum">
              <a:rPr lang="en-US" noProof="0" smtClean="0"/>
              <a:pPr/>
              <a:t>48</a:t>
            </a:fld>
            <a:endParaRPr lang="en-US" noProof="0" dirty="0"/>
          </a:p>
        </p:txBody>
      </p:sp>
    </p:spTree>
    <p:extLst>
      <p:ext uri="{BB962C8B-B14F-4D97-AF65-F5344CB8AC3E}">
        <p14:creationId xmlns:p14="http://schemas.microsoft.com/office/powerpoint/2010/main" val="2958303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3881" y="1215233"/>
            <a:ext cx="7995473" cy="4628796"/>
          </a:xfrm>
          <a:noFill/>
        </p:spPr>
        <p:txBody>
          <a:bodyPr>
            <a:normAutofit fontScale="25000" lnSpcReduction="20000"/>
          </a:bodyPr>
          <a:lstStyle/>
          <a:p>
            <a:pPr marL="0" indent="0">
              <a:buNone/>
              <a:defRPr/>
            </a:pPr>
            <a:endPar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9600" dirty="0">
                <a:solidFill>
                  <a:schemeClr val="tx1"/>
                </a:solidFill>
                <a:latin typeface="Calibri" panose="020F0502020204030204" pitchFamily="34" charset="0"/>
                <a:cs typeface="Arial" panose="020B0604020202020204" pitchFamily="34" charset="0"/>
              </a:rPr>
              <a:t>Incorrect forms will be rejected </a:t>
            </a:r>
          </a:p>
          <a:p>
            <a:pPr>
              <a:buFont typeface="Wingdings" panose="05000000000000000000" pitchFamily="2" charset="2"/>
              <a:buChar char="q"/>
              <a:defRPr/>
            </a:pPr>
            <a:endParaRPr lang="en-US" sz="9600" dirty="0">
              <a:solidFill>
                <a:schemeClr val="tx1"/>
              </a:solidFill>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9600" dirty="0">
                <a:solidFill>
                  <a:schemeClr val="tx1"/>
                </a:solidFill>
                <a:latin typeface="Calibri" panose="020F0502020204030204" pitchFamily="34" charset="0"/>
                <a:cs typeface="Arial" panose="020B0604020202020204" pitchFamily="34" charset="0"/>
              </a:rPr>
              <a:t>Employee’s withholding status will remain as single (or last W-4, Mo-4 form on file) until a corrected form is submitted </a:t>
            </a:r>
          </a:p>
          <a:p>
            <a:pPr>
              <a:buFont typeface="Wingdings" panose="05000000000000000000" pitchFamily="2" charset="2"/>
              <a:buChar char="q"/>
              <a:defRPr/>
            </a:pPr>
            <a:endParaRPr lang="en-US" sz="9600" dirty="0">
              <a:solidFill>
                <a:schemeClr val="tx1"/>
              </a:solidFill>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9600" dirty="0">
                <a:solidFill>
                  <a:schemeClr val="tx1"/>
                </a:solidFill>
                <a:latin typeface="Calibri" panose="020F0502020204030204" pitchFamily="34" charset="0"/>
                <a:cs typeface="Arial" panose="020B0604020202020204" pitchFamily="34" charset="0"/>
              </a:rPr>
              <a:t>Utilize W-4 worksheet for guidance and keep copy for your records</a:t>
            </a:r>
          </a:p>
          <a:p>
            <a:pPr>
              <a:buFont typeface="Wingdings" panose="05000000000000000000" pitchFamily="2" charset="2"/>
              <a:buChar char="q"/>
              <a:defRPr/>
            </a:pPr>
            <a:endParaRPr lang="en-US" sz="9600" dirty="0">
              <a:solidFill>
                <a:schemeClr val="tx1"/>
              </a:solidFill>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9600" dirty="0">
                <a:solidFill>
                  <a:schemeClr val="tx1"/>
                </a:solidFill>
                <a:latin typeface="Calibri" panose="020F0502020204030204" pitchFamily="34" charset="0"/>
                <a:cs typeface="Arial" panose="020B0604020202020204" pitchFamily="34" charset="0"/>
              </a:rPr>
              <a:t>Payroll can assist with questions but cannot provide tax advice</a:t>
            </a:r>
          </a:p>
          <a:p>
            <a:pPr>
              <a:buFont typeface="Wingdings" panose="05000000000000000000" pitchFamily="2" charset="2"/>
              <a:buChar char="q"/>
              <a:defRPr/>
            </a:pPr>
            <a:endParaRPr lang="en-US" sz="9600" dirty="0">
              <a:solidFill>
                <a:schemeClr val="tx1"/>
              </a:solidFill>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9600" dirty="0">
                <a:solidFill>
                  <a:schemeClr val="tx1"/>
                </a:solidFill>
                <a:latin typeface="Calibri" panose="020F0502020204030204" pitchFamily="34" charset="0"/>
                <a:cs typeface="Arial" panose="020B0604020202020204" pitchFamily="34" charset="0"/>
              </a:rPr>
              <a:t>Employee’s must use </a:t>
            </a:r>
            <a:r>
              <a:rPr lang="en-US" sz="9600" u="sng" dirty="0">
                <a:solidFill>
                  <a:schemeClr val="tx1"/>
                </a:solidFill>
                <a:latin typeface="Calibri" panose="020F0502020204030204" pitchFamily="34" charset="0"/>
                <a:cs typeface="Arial" panose="020B0604020202020204" pitchFamily="34" charset="0"/>
              </a:rPr>
              <a:t>current year</a:t>
            </a:r>
            <a:r>
              <a:rPr lang="en-US" sz="9600" dirty="0">
                <a:solidFill>
                  <a:schemeClr val="tx1"/>
                </a:solidFill>
                <a:latin typeface="Calibri" panose="020F0502020204030204" pitchFamily="34" charset="0"/>
                <a:cs typeface="Arial" panose="020B0604020202020204" pitchFamily="34" charset="0"/>
              </a:rPr>
              <a:t> tax forms</a:t>
            </a:r>
          </a:p>
          <a:p>
            <a:pPr>
              <a:defRPr/>
            </a:pPr>
            <a:endParaRPr lang="en-US" sz="7200" dirty="0">
              <a:solidFill>
                <a:schemeClr val="tx1"/>
              </a:solidFill>
              <a:latin typeface="Calibri" panose="020F0502020204030204" pitchFamily="34" charset="0"/>
              <a:cs typeface="Arial" panose="020B0604020202020204" pitchFamily="34" charset="0"/>
            </a:endParaRPr>
          </a:p>
          <a:p>
            <a:pPr>
              <a:defRPr/>
            </a:pPr>
            <a:endParaRPr lang="en-US" sz="7200" dirty="0">
              <a:solidFill>
                <a:schemeClr val="tx1"/>
              </a:solidFill>
              <a:latin typeface="Calibri" panose="020F0502020204030204" pitchFamily="34" charset="0"/>
              <a:cs typeface="Arial" panose="020B0604020202020204" pitchFamily="34" charset="0"/>
            </a:endParaRPr>
          </a:p>
          <a:p>
            <a:pPr marL="0" indent="0">
              <a:buNone/>
              <a:defRPr/>
            </a:pPr>
            <a:endParaRPr lang="en-US" sz="6900" dirty="0"/>
          </a:p>
          <a:p>
            <a:pPr marL="0" indent="0">
              <a:buNone/>
              <a:defRPr/>
            </a:pPr>
            <a:endParaRPr lang="en-US" sz="7200" dirty="0"/>
          </a:p>
          <a:p>
            <a:pPr marL="0" indent="0">
              <a:buNone/>
              <a:defRPr/>
            </a:pPr>
            <a:endParaRPr lang="en-US" sz="7200" dirty="0"/>
          </a:p>
          <a:p>
            <a:pPr>
              <a:defRPr/>
            </a:pPr>
            <a:endParaRPr lang="en-US" sz="7200" dirty="0"/>
          </a:p>
          <a:p>
            <a:pPr marL="0" indent="0">
              <a:buNone/>
              <a:defRPr/>
            </a:pPr>
            <a:r>
              <a:rPr lang="en-US" sz="7200" dirty="0"/>
              <a:t> </a:t>
            </a:r>
          </a:p>
          <a:p>
            <a:pPr>
              <a:defRPr/>
            </a:pPr>
            <a:endParaRPr lang="en-US" sz="7200" dirty="0"/>
          </a:p>
          <a:p>
            <a:pPr marL="0" indent="0">
              <a:buNone/>
              <a:defRPr/>
            </a:pPr>
            <a:endParaRPr lang="en-US" sz="3750" dirty="0"/>
          </a:p>
          <a:p>
            <a:pPr>
              <a:defRPr/>
            </a:pPr>
            <a:endParaRPr lang="en-US" sz="3750" dirty="0"/>
          </a:p>
          <a:p>
            <a:pPr>
              <a:defRPr/>
            </a:pPr>
            <a:endParaRPr lang="en-US" sz="3750" dirty="0">
              <a:solidFill>
                <a:schemeClr val="tx1"/>
              </a:solidFill>
              <a:latin typeface="Calibri" panose="020F0502020204030204" pitchFamily="34" charset="0"/>
              <a:cs typeface="Arial" panose="020B0604020202020204" pitchFamily="34" charset="0"/>
            </a:endParaRPr>
          </a:p>
          <a:p>
            <a:pPr marL="0" indent="0" algn="just">
              <a:buNone/>
              <a:defRPr/>
            </a:pPr>
            <a:endParaRPr lang="en-US" sz="3750" dirty="0">
              <a:solidFill>
                <a:schemeClr val="tx1"/>
              </a:solidFill>
              <a:latin typeface="Calibri" panose="020F0502020204030204" pitchFamily="34" charset="0"/>
              <a:cs typeface="Arial" panose="020B0604020202020204" pitchFamily="34" charset="0"/>
            </a:endParaRPr>
          </a:p>
          <a:p>
            <a:pPr marL="0" indent="0" algn="ctr">
              <a:buNone/>
              <a:defRPr/>
            </a:pPr>
            <a:r>
              <a:rPr lang="en-US" sz="8400" b="1" dirty="0"/>
              <a:t>   </a:t>
            </a:r>
          </a:p>
          <a:p>
            <a:pPr marL="0" indent="0" algn="ctr">
              <a:buNone/>
              <a:defRPr/>
            </a:pPr>
            <a:br>
              <a:rPr lang="en-US" sz="9600" b="1" dirty="0"/>
            </a:br>
            <a:r>
              <a:rPr lang="en-US" sz="9600" b="1" dirty="0"/>
              <a:t>     </a:t>
            </a:r>
          </a:p>
          <a:p>
            <a:pPr marL="0" indent="0">
              <a:buNone/>
              <a:defRPr/>
            </a:pPr>
            <a:br>
              <a:rPr lang="en-US" sz="1950" dirty="0"/>
            </a:br>
            <a:endParaRPr lang="en-US" sz="1950" dirty="0"/>
          </a:p>
        </p:txBody>
      </p:sp>
      <p:sp>
        <p:nvSpPr>
          <p:cNvPr id="8" name="AutoShape 2" descr="e-Alert – IRS Issues 2020 Form W-4 | HR Knowledge"/>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1350" dirty="0">
              <a:solidFill>
                <a:prstClr val="black"/>
              </a:solidFill>
              <a:latin typeface="Calibri" panose="020F0502020204030204"/>
              <a:ea typeface="+mn-ea"/>
              <a:cs typeface="+mn-cs"/>
            </a:endParaRPr>
          </a:p>
        </p:txBody>
      </p:sp>
      <p:sp>
        <p:nvSpPr>
          <p:cNvPr id="9" name="AutoShape 4" descr="e-Alert – IRS Issues 2020 Form W-4 | HR Knowledge"/>
          <p:cNvSpPr>
            <a:spLocks noChangeAspect="1" noChangeArrowheads="1"/>
          </p:cNvSpPr>
          <p:nvPr/>
        </p:nvSpPr>
        <p:spPr bwMode="auto">
          <a:xfrm>
            <a:off x="3615939" y="3493981"/>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1350" dirty="0">
              <a:solidFill>
                <a:prstClr val="black"/>
              </a:solidFill>
              <a:latin typeface="Calibri" panose="020F0502020204030204"/>
              <a:ea typeface="+mn-ea"/>
              <a:cs typeface="+mn-cs"/>
            </a:endParaRPr>
          </a:p>
        </p:txBody>
      </p:sp>
      <p:sp>
        <p:nvSpPr>
          <p:cNvPr id="10" name="AutoShape 6" descr="e-Alert – IRS Issues 2020 Form W-4 | HR Knowledge"/>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1350" dirty="0">
              <a:solidFill>
                <a:prstClr val="black"/>
              </a:solidFill>
              <a:latin typeface="Calibri" panose="020F0502020204030204"/>
              <a:ea typeface="+mn-ea"/>
              <a:cs typeface="+mn-cs"/>
            </a:endParaRPr>
          </a:p>
        </p:txBody>
      </p:sp>
      <p:pic>
        <p:nvPicPr>
          <p:cNvPr id="1032" name="Picture 8" descr="Form W-4 Basics | Paych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137" y="5257937"/>
            <a:ext cx="3860959" cy="1329414"/>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479CA3D3-428F-4DA5-9981-D26F099659B5}"/>
              </a:ext>
            </a:extLst>
          </p:cNvPr>
          <p:cNvSpPr txBox="1">
            <a:spLocks/>
          </p:cNvSpPr>
          <p:nvPr/>
        </p:nvSpPr>
        <p:spPr bwMode="auto">
          <a:xfrm>
            <a:off x="0" y="356512"/>
            <a:ext cx="9144000" cy="4116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a:lstStyle>
          <a:p>
            <a:pPr algn="ctr" fontAlgn="auto">
              <a:spcAft>
                <a:spcPts val="0"/>
              </a:spcAft>
            </a:pPr>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WITHHOLDING FORM W-4</a:t>
            </a:r>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4" name="Slide Number Placeholder 3"/>
          <p:cNvSpPr>
            <a:spLocks noGrp="1"/>
          </p:cNvSpPr>
          <p:nvPr>
            <p:ph type="sldNum" sz="quarter" idx="13"/>
          </p:nvPr>
        </p:nvSpPr>
        <p:spPr/>
        <p:txBody>
          <a:bodyPr/>
          <a:lstStyle/>
          <a:p>
            <a:fld id="{19B51A1E-902D-48AF-9020-955120F399B6}" type="slidenum">
              <a:rPr lang="en-US" noProof="0" smtClean="0"/>
              <a:pPr/>
              <a:t>49</a:t>
            </a:fld>
            <a:endParaRPr lang="en-US" noProof="0" dirty="0"/>
          </a:p>
        </p:txBody>
      </p:sp>
    </p:spTree>
    <p:extLst>
      <p:ext uri="{BB962C8B-B14F-4D97-AF65-F5344CB8AC3E}">
        <p14:creationId xmlns:p14="http://schemas.microsoft.com/office/powerpoint/2010/main" val="133815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1"/>
          <p:cNvSpPr txBox="1"/>
          <p:nvPr/>
        </p:nvSpPr>
        <p:spPr>
          <a:xfrm>
            <a:off x="540414" y="-450550"/>
            <a:ext cx="642938" cy="4214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defTabSz="685800" fontAlgn="auto">
              <a:lnSpc>
                <a:spcPct val="115000"/>
              </a:lnSpc>
              <a:spcBef>
                <a:spcPts val="0"/>
              </a:spcBef>
              <a:spcAft>
                <a:spcPts val="750"/>
              </a:spcAft>
            </a:pPr>
            <a:endParaRPr lang="en-US" sz="825">
              <a:solidFill>
                <a:prstClr val="black"/>
              </a:solidFill>
              <a:latin typeface="Calibri" panose="020F0502020204030204"/>
              <a:ea typeface="Calibri" panose="020F0502020204030204" pitchFamily="34" charset="0"/>
              <a:cs typeface="Times New Roman" panose="02020603050405020304" pitchFamily="18" charset="0"/>
            </a:endParaRPr>
          </a:p>
        </p:txBody>
      </p:sp>
      <p:sp>
        <p:nvSpPr>
          <p:cNvPr id="3" name="Rectangle 6"/>
          <p:cNvSpPr>
            <a:spLocks noChangeArrowheads="1"/>
          </p:cNvSpPr>
          <p:nvPr/>
        </p:nvSpPr>
        <p:spPr bwMode="auto">
          <a:xfrm>
            <a:off x="197515" y="-57476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5" name="Rectangle 7"/>
          <p:cNvSpPr>
            <a:spLocks noChangeArrowheads="1"/>
          </p:cNvSpPr>
          <p:nvPr/>
        </p:nvSpPr>
        <p:spPr bwMode="auto">
          <a:xfrm>
            <a:off x="0" y="228599"/>
            <a:ext cx="9144000" cy="7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4400" b="1" dirty="0">
                <a:solidFill>
                  <a:srgbClr val="1B489B"/>
                </a:solidFill>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FINANCE DIVISION CROSSWALK</a:t>
            </a:r>
            <a:endPar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41128" y="112430"/>
            <a:ext cx="1080590" cy="978696"/>
          </a:xfrm>
          <a:prstGeom prst="rect">
            <a:avLst/>
          </a:prstGeom>
        </p:spPr>
      </p:pic>
      <p:sp>
        <p:nvSpPr>
          <p:cNvPr id="8" name="Slide Number Placeholder 7"/>
          <p:cNvSpPr>
            <a:spLocks noGrp="1"/>
          </p:cNvSpPr>
          <p:nvPr>
            <p:ph type="sldNum" sz="quarter" idx="13"/>
          </p:nvPr>
        </p:nvSpPr>
        <p:spPr/>
        <p:txBody>
          <a:bodyPr/>
          <a:lstStyle/>
          <a:p>
            <a:fld id="{19B51A1E-902D-48AF-9020-955120F399B6}" type="slidenum">
              <a:rPr lang="en-US" noProof="0" smtClean="0"/>
              <a:pPr/>
              <a:t>5</a:t>
            </a:fld>
            <a:endParaRPr lang="en-US" noProof="0" dirty="0"/>
          </a:p>
        </p:txBody>
      </p:sp>
      <p:pic>
        <p:nvPicPr>
          <p:cNvPr id="9" name="Picture 8" descr="Table&#10;&#10;Description automatically generated">
            <a:extLst>
              <a:ext uri="{FF2B5EF4-FFF2-40B4-BE49-F238E27FC236}">
                <a16:creationId xmlns:a16="http://schemas.microsoft.com/office/drawing/2014/main" id="{BECEBBD6-F47C-46E5-AB5F-FF4721101578}"/>
              </a:ext>
            </a:extLst>
          </p:cNvPr>
          <p:cNvPicPr>
            <a:picLocks noChangeAspect="1"/>
          </p:cNvPicPr>
          <p:nvPr/>
        </p:nvPicPr>
        <p:blipFill>
          <a:blip r:embed="rId4"/>
          <a:stretch>
            <a:fillRect/>
          </a:stretch>
        </p:blipFill>
        <p:spPr>
          <a:xfrm>
            <a:off x="53340" y="1136256"/>
            <a:ext cx="8831218" cy="5451095"/>
          </a:xfrm>
          <a:prstGeom prst="rect">
            <a:avLst/>
          </a:prstGeom>
        </p:spPr>
      </p:pic>
    </p:spTree>
    <p:extLst>
      <p:ext uri="{BB962C8B-B14F-4D97-AF65-F5344CB8AC3E}">
        <p14:creationId xmlns:p14="http://schemas.microsoft.com/office/powerpoint/2010/main" val="3968308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9582" y="1474470"/>
            <a:ext cx="8079947" cy="4054963"/>
          </a:xfrm>
          <a:noFill/>
        </p:spPr>
        <p:txBody>
          <a:bodyPr>
            <a:normAutofit fontScale="25000" lnSpcReduction="20000"/>
          </a:bodyPr>
          <a:lstStyle/>
          <a:p>
            <a:pPr marL="0" indent="0">
              <a:buNone/>
              <a:defRPr/>
            </a:pPr>
            <a:endParaRPr lang="en-US" sz="6000" b="1" u="sng"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8000" dirty="0">
                <a:solidFill>
                  <a:schemeClr val="tx1"/>
                </a:solidFill>
                <a:latin typeface="Calibri" panose="020F0502020204030204" pitchFamily="34" charset="0"/>
              </a:rPr>
              <a:t> Employee questions related to a garnishment on their pay check:</a:t>
            </a:r>
          </a:p>
          <a:p>
            <a:pPr lvl="4">
              <a:buFont typeface="Wingdings" panose="05000000000000000000" pitchFamily="2" charset="2"/>
              <a:buChar char="q"/>
              <a:defRPr/>
            </a:pPr>
            <a:r>
              <a:rPr lang="en-US" sz="8000" dirty="0">
                <a:solidFill>
                  <a:schemeClr val="tx1"/>
                </a:solidFill>
                <a:latin typeface="Calibri" panose="020F0502020204030204" pitchFamily="34" charset="0"/>
              </a:rPr>
              <a:t>Contact: Artis Larry in the Payroll Office</a:t>
            </a:r>
          </a:p>
          <a:p>
            <a:pPr lvl="4">
              <a:buFont typeface="Wingdings" panose="05000000000000000000" pitchFamily="2" charset="2"/>
              <a:buChar char="q"/>
              <a:defRPr/>
            </a:pPr>
            <a:r>
              <a:rPr lang="en-US" sz="8000" dirty="0">
                <a:solidFill>
                  <a:schemeClr val="tx1"/>
                </a:solidFill>
                <a:latin typeface="Calibri" panose="020F0502020204030204" pitchFamily="34" charset="0"/>
                <a:hlinkClick r:id="rId2"/>
              </a:rPr>
              <a:t>Artis.Larry@slps.org</a:t>
            </a:r>
            <a:endParaRPr lang="en-US" sz="8000" dirty="0">
              <a:solidFill>
                <a:schemeClr val="tx1"/>
              </a:solidFill>
              <a:latin typeface="Calibri" panose="020F0502020204030204" pitchFamily="34" charset="0"/>
            </a:endParaRPr>
          </a:p>
          <a:p>
            <a:pPr lvl="4">
              <a:buFont typeface="Wingdings" panose="05000000000000000000" pitchFamily="2" charset="2"/>
              <a:buChar char="q"/>
              <a:defRPr/>
            </a:pPr>
            <a:r>
              <a:rPr lang="en-US" sz="8000" dirty="0">
                <a:solidFill>
                  <a:schemeClr val="tx1"/>
                </a:solidFill>
                <a:latin typeface="Calibri" panose="020F0502020204030204" pitchFamily="34" charset="0"/>
              </a:rPr>
              <a:t>Phone: 314-345-2235</a:t>
            </a:r>
          </a:p>
          <a:p>
            <a:pPr lvl="4">
              <a:buFont typeface="Wingdings" panose="05000000000000000000" pitchFamily="2" charset="2"/>
              <a:buChar char="q"/>
              <a:defRPr/>
            </a:pPr>
            <a:endParaRPr lang="en-US" sz="8000" dirty="0">
              <a:solidFill>
                <a:schemeClr val="tx1"/>
              </a:solidFill>
              <a:latin typeface="Calibri" panose="020F0502020204030204" pitchFamily="34" charset="0"/>
            </a:endParaRPr>
          </a:p>
          <a:p>
            <a:pPr>
              <a:buFont typeface="Wingdings" panose="05000000000000000000" pitchFamily="2" charset="2"/>
              <a:buChar char="q"/>
              <a:defRPr/>
            </a:pPr>
            <a:r>
              <a:rPr lang="en-US" sz="8000" dirty="0">
                <a:solidFill>
                  <a:schemeClr val="tx1"/>
                </a:solidFill>
                <a:latin typeface="Calibri" panose="020F0502020204030204" pitchFamily="34" charset="0"/>
              </a:rPr>
              <a:t>If you receive a court ordered garnishment at your location:</a:t>
            </a:r>
          </a:p>
          <a:p>
            <a:pPr lvl="4">
              <a:buFont typeface="Wingdings" panose="05000000000000000000" pitchFamily="2" charset="2"/>
              <a:buChar char="q"/>
              <a:defRPr/>
            </a:pPr>
            <a:r>
              <a:rPr lang="en-US" sz="8000" dirty="0">
                <a:solidFill>
                  <a:schemeClr val="tx1"/>
                </a:solidFill>
                <a:latin typeface="Calibri" panose="020F0502020204030204" pitchFamily="34" charset="0"/>
              </a:rPr>
              <a:t>Send to Payroll Office via inner office mail</a:t>
            </a:r>
          </a:p>
          <a:p>
            <a:pPr lvl="4">
              <a:buFont typeface="Wingdings" panose="05000000000000000000" pitchFamily="2" charset="2"/>
              <a:buChar char="q"/>
              <a:defRPr/>
            </a:pPr>
            <a:r>
              <a:rPr lang="en-US" sz="8000" dirty="0">
                <a:solidFill>
                  <a:schemeClr val="tx1"/>
                </a:solidFill>
                <a:latin typeface="Calibri" panose="020F0502020204030204" pitchFamily="34" charset="0"/>
              </a:rPr>
              <a:t>Attn: Artis Larry</a:t>
            </a:r>
          </a:p>
          <a:p>
            <a:pPr lvl="4">
              <a:buFont typeface="Wingdings" panose="05000000000000000000" pitchFamily="2" charset="2"/>
              <a:buChar char="q"/>
              <a:defRPr/>
            </a:pPr>
            <a:endParaRPr lang="en-US" sz="8000" dirty="0">
              <a:solidFill>
                <a:schemeClr val="tx1"/>
              </a:solidFill>
              <a:latin typeface="Calibri" panose="020F0502020204030204" pitchFamily="34" charset="0"/>
            </a:endParaRPr>
          </a:p>
          <a:p>
            <a:pPr>
              <a:buFont typeface="Wingdings" panose="05000000000000000000" pitchFamily="2" charset="2"/>
              <a:buChar char="q"/>
              <a:defRPr/>
            </a:pPr>
            <a:r>
              <a:rPr lang="en-US" sz="8000" dirty="0">
                <a:solidFill>
                  <a:schemeClr val="tx1"/>
                </a:solidFill>
                <a:latin typeface="Calibri" panose="020F0502020204030204" pitchFamily="34" charset="0"/>
              </a:rPr>
              <a:t>If your school receives a garnishment refund check:</a:t>
            </a:r>
          </a:p>
          <a:p>
            <a:pPr lvl="4">
              <a:buFont typeface="Wingdings" panose="05000000000000000000" pitchFamily="2" charset="2"/>
              <a:buChar char="q"/>
              <a:defRPr/>
            </a:pPr>
            <a:r>
              <a:rPr lang="en-US" sz="8000" u="sng" dirty="0">
                <a:solidFill>
                  <a:schemeClr val="tx1"/>
                </a:solidFill>
                <a:latin typeface="Calibri" panose="020F0502020204030204" pitchFamily="34" charset="0"/>
              </a:rPr>
              <a:t>Do not deposit </a:t>
            </a:r>
            <a:r>
              <a:rPr lang="en-US" sz="8000" dirty="0">
                <a:solidFill>
                  <a:schemeClr val="tx1"/>
                </a:solidFill>
                <a:latin typeface="Calibri" panose="020F0502020204030204" pitchFamily="34" charset="0"/>
              </a:rPr>
              <a:t>into Student Activity Bank Account!</a:t>
            </a:r>
          </a:p>
          <a:p>
            <a:pPr lvl="4">
              <a:buFont typeface="Wingdings" panose="05000000000000000000" pitchFamily="2" charset="2"/>
              <a:buChar char="q"/>
              <a:defRPr/>
            </a:pPr>
            <a:r>
              <a:rPr lang="en-US" sz="8000" dirty="0">
                <a:solidFill>
                  <a:schemeClr val="tx1"/>
                </a:solidFill>
                <a:latin typeface="Calibri" panose="020F0502020204030204" pitchFamily="34" charset="0"/>
              </a:rPr>
              <a:t>Send check to the Payroll Office via inner office mail.</a:t>
            </a:r>
          </a:p>
          <a:p>
            <a:pPr lvl="4">
              <a:buFont typeface="Wingdings" panose="05000000000000000000" pitchFamily="2" charset="2"/>
              <a:buChar char="q"/>
              <a:defRPr/>
            </a:pPr>
            <a:r>
              <a:rPr lang="en-US" sz="8000" dirty="0">
                <a:solidFill>
                  <a:schemeClr val="tx1"/>
                </a:solidFill>
                <a:latin typeface="Calibri" panose="020F0502020204030204" pitchFamily="34" charset="0"/>
              </a:rPr>
              <a:t>Attn: Artis Larry</a:t>
            </a:r>
          </a:p>
          <a:p>
            <a:pPr marL="0" indent="0">
              <a:buNone/>
              <a:defRPr/>
            </a:pPr>
            <a:endParaRPr lang="en-US" sz="7200" dirty="0">
              <a:latin typeface="Calibri" panose="020F0502020204030204" pitchFamily="34" charset="0"/>
            </a:endParaRPr>
          </a:p>
          <a:p>
            <a:pPr marL="0" indent="0">
              <a:buNone/>
              <a:defRPr/>
            </a:pPr>
            <a:endParaRPr lang="en-US" sz="7200" dirty="0"/>
          </a:p>
          <a:p>
            <a:pPr marL="0" indent="0">
              <a:buNone/>
              <a:defRPr/>
            </a:pPr>
            <a:endParaRPr lang="en-US" sz="7200" dirty="0"/>
          </a:p>
          <a:p>
            <a:pPr>
              <a:defRPr/>
            </a:pPr>
            <a:endParaRPr lang="en-US" sz="7200" dirty="0"/>
          </a:p>
          <a:p>
            <a:pPr marL="0" indent="0">
              <a:buNone/>
              <a:defRPr/>
            </a:pPr>
            <a:r>
              <a:rPr lang="en-US" sz="7200" dirty="0"/>
              <a:t> </a:t>
            </a:r>
          </a:p>
          <a:p>
            <a:pPr>
              <a:defRPr/>
            </a:pPr>
            <a:endParaRPr lang="en-US" sz="7200" dirty="0"/>
          </a:p>
          <a:p>
            <a:pPr marL="0" indent="0">
              <a:buNone/>
              <a:defRPr/>
            </a:pPr>
            <a:endParaRPr lang="en-US" sz="3750" dirty="0"/>
          </a:p>
          <a:p>
            <a:pPr>
              <a:defRPr/>
            </a:pPr>
            <a:endParaRPr lang="en-US" sz="3750" dirty="0"/>
          </a:p>
          <a:p>
            <a:pPr>
              <a:defRPr/>
            </a:pPr>
            <a:endParaRPr lang="en-US" sz="3750" dirty="0">
              <a:solidFill>
                <a:schemeClr val="tx1"/>
              </a:solidFill>
              <a:latin typeface="Calibri" panose="020F0502020204030204" pitchFamily="34" charset="0"/>
              <a:cs typeface="Arial" panose="020B0604020202020204" pitchFamily="34" charset="0"/>
            </a:endParaRPr>
          </a:p>
          <a:p>
            <a:pPr marL="0" indent="0" algn="just">
              <a:buNone/>
              <a:defRPr/>
            </a:pPr>
            <a:endParaRPr lang="en-US" sz="3750" dirty="0">
              <a:solidFill>
                <a:schemeClr val="tx1"/>
              </a:solidFill>
              <a:latin typeface="Calibri" panose="020F0502020204030204" pitchFamily="34" charset="0"/>
              <a:cs typeface="Arial" panose="020B0604020202020204" pitchFamily="34" charset="0"/>
            </a:endParaRPr>
          </a:p>
          <a:p>
            <a:pPr marL="0" indent="0" algn="ctr">
              <a:buNone/>
              <a:defRPr/>
            </a:pPr>
            <a:r>
              <a:rPr lang="en-US" sz="8400" b="1" dirty="0"/>
              <a:t>   </a:t>
            </a:r>
          </a:p>
          <a:p>
            <a:pPr marL="0" indent="0" algn="ctr">
              <a:buNone/>
              <a:defRPr/>
            </a:pPr>
            <a:br>
              <a:rPr lang="en-US" sz="9600" b="1" dirty="0"/>
            </a:br>
            <a:r>
              <a:rPr lang="en-US" sz="9600" b="1" dirty="0"/>
              <a:t>     </a:t>
            </a:r>
          </a:p>
          <a:p>
            <a:pPr marL="0" indent="0">
              <a:buNone/>
              <a:defRPr/>
            </a:pPr>
            <a:br>
              <a:rPr lang="en-US" sz="1950" dirty="0"/>
            </a:br>
            <a:endParaRPr lang="en-US" sz="1950" dirty="0"/>
          </a:p>
        </p:txBody>
      </p:sp>
      <p:sp>
        <p:nvSpPr>
          <p:cNvPr id="8" name="AutoShape 2" descr="e-Alert – IRS Issues 2020 Form W-4 | HR Knowledge"/>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1350" dirty="0">
              <a:solidFill>
                <a:prstClr val="black"/>
              </a:solidFill>
              <a:latin typeface="Calibri" panose="020F0502020204030204"/>
              <a:ea typeface="+mn-ea"/>
              <a:cs typeface="+mn-cs"/>
            </a:endParaRPr>
          </a:p>
        </p:txBody>
      </p:sp>
      <p:sp>
        <p:nvSpPr>
          <p:cNvPr id="9" name="AutoShape 4" descr="e-Alert – IRS Issues 2020 Form W-4 | HR Knowledge"/>
          <p:cNvSpPr>
            <a:spLocks noChangeAspect="1" noChangeArrowheads="1"/>
          </p:cNvSpPr>
          <p:nvPr/>
        </p:nvSpPr>
        <p:spPr bwMode="auto">
          <a:xfrm>
            <a:off x="3615939" y="3493981"/>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1350" dirty="0">
              <a:solidFill>
                <a:prstClr val="black"/>
              </a:solidFill>
              <a:latin typeface="Calibri" panose="020F0502020204030204"/>
              <a:ea typeface="+mn-ea"/>
              <a:cs typeface="+mn-cs"/>
            </a:endParaRPr>
          </a:p>
        </p:txBody>
      </p:sp>
      <p:sp>
        <p:nvSpPr>
          <p:cNvPr id="10" name="AutoShape 6" descr="e-Alert – IRS Issues 2020 Form W-4 | HR Knowledge"/>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1350" dirty="0">
              <a:solidFill>
                <a:prstClr val="black"/>
              </a:solidFill>
              <a:latin typeface="Calibri" panose="020F0502020204030204"/>
              <a:ea typeface="+mn-ea"/>
              <a:cs typeface="+mn-cs"/>
            </a:endParaRPr>
          </a:p>
        </p:txBody>
      </p:sp>
      <p:sp>
        <p:nvSpPr>
          <p:cNvPr id="7" name="Title 1">
            <a:extLst>
              <a:ext uri="{FF2B5EF4-FFF2-40B4-BE49-F238E27FC236}">
                <a16:creationId xmlns:a16="http://schemas.microsoft.com/office/drawing/2014/main" id="{3541799D-5567-4343-898C-2A851DB1D320}"/>
              </a:ext>
            </a:extLst>
          </p:cNvPr>
          <p:cNvSpPr txBox="1">
            <a:spLocks/>
          </p:cNvSpPr>
          <p:nvPr/>
        </p:nvSpPr>
        <p:spPr bwMode="auto">
          <a:xfrm>
            <a:off x="26872" y="150674"/>
            <a:ext cx="9144000" cy="4116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a:lstStyle>
          <a:p>
            <a:pPr algn="ctr" fontAlgn="auto">
              <a:spcAft>
                <a:spcPts val="0"/>
              </a:spcAft>
            </a:pPr>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GARNISHMENTS</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4" name="Slide Number Placeholder 3"/>
          <p:cNvSpPr>
            <a:spLocks noGrp="1"/>
          </p:cNvSpPr>
          <p:nvPr>
            <p:ph type="sldNum" sz="quarter" idx="13"/>
          </p:nvPr>
        </p:nvSpPr>
        <p:spPr/>
        <p:txBody>
          <a:bodyPr/>
          <a:lstStyle/>
          <a:p>
            <a:fld id="{19B51A1E-902D-48AF-9020-955120F399B6}" type="slidenum">
              <a:rPr lang="en-US" noProof="0" smtClean="0"/>
              <a:pPr/>
              <a:t>50</a:t>
            </a:fld>
            <a:endParaRPr lang="en-US" noProof="0" dirty="0"/>
          </a:p>
        </p:txBody>
      </p:sp>
    </p:spTree>
    <p:extLst>
      <p:ext uri="{BB962C8B-B14F-4D97-AF65-F5344CB8AC3E}">
        <p14:creationId xmlns:p14="http://schemas.microsoft.com/office/powerpoint/2010/main" val="16147022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21376" y="321113"/>
            <a:ext cx="9144000" cy="411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eaLnBrk="1" hangingPunct="1"/>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PAYROLL OFFICE STAFF</a:t>
            </a:r>
          </a:p>
        </p:txBody>
      </p:sp>
      <p:sp>
        <p:nvSpPr>
          <p:cNvPr id="3" name="Content Placeholder 2"/>
          <p:cNvSpPr>
            <a:spLocks noGrp="1"/>
          </p:cNvSpPr>
          <p:nvPr>
            <p:ph idx="4294967295"/>
          </p:nvPr>
        </p:nvSpPr>
        <p:spPr>
          <a:xfrm>
            <a:off x="734786" y="1323158"/>
            <a:ext cx="7717180" cy="5175078"/>
          </a:xfrm>
          <a:noFill/>
        </p:spPr>
        <p:txBody>
          <a:bodyPr>
            <a:normAutofit fontScale="25000" lnSpcReduction="20000"/>
          </a:bodyPr>
          <a:lstStyle/>
          <a:p>
            <a:pPr marL="0" indent="0">
              <a:buNone/>
              <a:defRPr/>
            </a:pPr>
            <a:endParaRPr lang="en-US" sz="8400" b="1" u="sng" dirty="0">
              <a:solidFill>
                <a:schemeClr val="tx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pPr marL="0" indent="0">
              <a:buNone/>
              <a:defRPr/>
            </a:pPr>
            <a:r>
              <a:rPr lang="en-US" sz="8000" u="sng" dirty="0">
                <a:solidFill>
                  <a:schemeClr val="tx1"/>
                </a:solidFill>
                <a:latin typeface="Calibri" panose="020F0502020204030204" pitchFamily="34" charset="0"/>
                <a:cs typeface="Arial" panose="020B0604020202020204" pitchFamily="34" charset="0"/>
              </a:rPr>
              <a:t>Contact Information:</a:t>
            </a:r>
          </a:p>
          <a:p>
            <a:pPr marL="0" indent="0">
              <a:buNone/>
              <a:defRPr/>
            </a:pPr>
            <a:endParaRPr lang="en-US" sz="8000" b="1" dirty="0">
              <a:solidFill>
                <a:schemeClr val="tx1"/>
              </a:solidFill>
              <a:latin typeface="Calibri" panose="020F0502020204030204" pitchFamily="34" charset="0"/>
              <a:cs typeface="Arial" panose="020B0604020202020204" pitchFamily="34" charset="0"/>
            </a:endParaRPr>
          </a:p>
          <a:p>
            <a:pPr marL="0" indent="0">
              <a:buNone/>
            </a:pPr>
            <a:r>
              <a:rPr lang="en-US" sz="8000" dirty="0"/>
              <a:t>Anita Mize, Director of Payroll			</a:t>
            </a:r>
            <a:r>
              <a:rPr lang="en-US" sz="8000" dirty="0">
                <a:solidFill>
                  <a:schemeClr val="tx1"/>
                </a:solidFill>
              </a:rPr>
              <a:t>Phone: 345-2291</a:t>
            </a:r>
          </a:p>
          <a:p>
            <a:pPr marL="0" indent="0">
              <a:buNone/>
            </a:pPr>
            <a:r>
              <a:rPr lang="en-US" sz="8000" dirty="0">
                <a:hlinkClick r:id="rId2"/>
              </a:rPr>
              <a:t>Anita.Mize@slps.org</a:t>
            </a:r>
            <a:endParaRPr lang="en-US" sz="8000" dirty="0"/>
          </a:p>
          <a:p>
            <a:pPr marL="0" indent="0">
              <a:buNone/>
            </a:pPr>
            <a:endParaRPr lang="en-US" sz="8000" dirty="0"/>
          </a:p>
          <a:p>
            <a:pPr marL="0" indent="0">
              <a:buNone/>
            </a:pPr>
            <a:r>
              <a:rPr lang="en-US" sz="8000" dirty="0"/>
              <a:t>Vacant, Payroll Manager				</a:t>
            </a:r>
            <a:r>
              <a:rPr lang="en-US" sz="8000" dirty="0">
                <a:solidFill>
                  <a:schemeClr val="tx1"/>
                </a:solidFill>
              </a:rPr>
              <a:t>Phone: 345-xxxx</a:t>
            </a:r>
          </a:p>
          <a:p>
            <a:pPr marL="0" indent="0">
              <a:buNone/>
            </a:pPr>
            <a:r>
              <a:rPr lang="en-US" sz="8000" dirty="0"/>
              <a:t> </a:t>
            </a:r>
          </a:p>
          <a:p>
            <a:pPr marL="0" indent="0">
              <a:buNone/>
            </a:pPr>
            <a:endParaRPr lang="en-US" sz="8000" dirty="0"/>
          </a:p>
          <a:p>
            <a:pPr marL="0" indent="0">
              <a:buNone/>
            </a:pPr>
            <a:r>
              <a:rPr lang="en-US" sz="8000" dirty="0"/>
              <a:t>Latrisa Avery, Payroll Specialist			</a:t>
            </a:r>
            <a:r>
              <a:rPr lang="en-US" sz="8000" dirty="0">
                <a:solidFill>
                  <a:schemeClr val="tx1"/>
                </a:solidFill>
              </a:rPr>
              <a:t>Phone: 345-2284</a:t>
            </a:r>
            <a:endParaRPr lang="en-US" sz="8000" dirty="0"/>
          </a:p>
          <a:p>
            <a:pPr marL="0" indent="0">
              <a:buNone/>
            </a:pPr>
            <a:r>
              <a:rPr lang="en-US" sz="8000" dirty="0">
                <a:hlinkClick r:id="rId3"/>
              </a:rPr>
              <a:t>Latrisa.Avery@slps.org</a:t>
            </a:r>
            <a:endParaRPr lang="en-US" sz="8000" dirty="0"/>
          </a:p>
          <a:p>
            <a:pPr marL="0" indent="0">
              <a:buNone/>
            </a:pPr>
            <a:endParaRPr lang="en-US" sz="8000" dirty="0"/>
          </a:p>
          <a:p>
            <a:pPr marL="0" indent="0">
              <a:buNone/>
            </a:pPr>
            <a:r>
              <a:rPr lang="en-US" sz="8000" dirty="0"/>
              <a:t>Connie Eskew, Payroll Specialist 			</a:t>
            </a:r>
            <a:r>
              <a:rPr lang="en-US" sz="8000" dirty="0">
                <a:solidFill>
                  <a:schemeClr val="tx1"/>
                </a:solidFill>
              </a:rPr>
              <a:t>Phone: 345-2417</a:t>
            </a:r>
          </a:p>
          <a:p>
            <a:pPr marL="0" indent="-7144">
              <a:buNone/>
            </a:pPr>
            <a:r>
              <a:rPr lang="en-US" sz="8000" dirty="0">
                <a:solidFill>
                  <a:srgbClr val="000000"/>
                </a:solidFill>
                <a:hlinkClick r:id="rId4"/>
              </a:rPr>
              <a:t>Connie.Eskew@slps.org </a:t>
            </a:r>
            <a:r>
              <a:rPr lang="en-US" sz="8000" dirty="0">
                <a:solidFill>
                  <a:srgbClr val="000000"/>
                </a:solidFill>
              </a:rPr>
              <a:t>	</a:t>
            </a:r>
            <a:br>
              <a:rPr lang="en-US" sz="8000" dirty="0">
                <a:solidFill>
                  <a:srgbClr val="000000"/>
                </a:solidFill>
              </a:rPr>
            </a:br>
            <a:r>
              <a:rPr lang="en-US" sz="8000" dirty="0">
                <a:solidFill>
                  <a:srgbClr val="000000"/>
                </a:solidFill>
              </a:rPr>
              <a:t>		</a:t>
            </a:r>
          </a:p>
          <a:p>
            <a:pPr marL="0" indent="-7144">
              <a:buNone/>
            </a:pPr>
            <a:r>
              <a:rPr lang="en-US" sz="8000" dirty="0"/>
              <a:t>Artis Larry, Payroll Specialist</a:t>
            </a:r>
            <a:r>
              <a:rPr lang="en-US" sz="8000" dirty="0">
                <a:solidFill>
                  <a:srgbClr val="000000"/>
                </a:solidFill>
              </a:rPr>
              <a:t>			Phone: 345-2235</a:t>
            </a:r>
          </a:p>
          <a:p>
            <a:pPr marL="0" indent="-7144">
              <a:buNone/>
            </a:pPr>
            <a:r>
              <a:rPr lang="en-US" sz="8000" dirty="0">
                <a:solidFill>
                  <a:srgbClr val="000000"/>
                </a:solidFill>
                <a:hlinkClick r:id="rId5"/>
              </a:rPr>
              <a:t>Artis.Larry@slps.org</a:t>
            </a:r>
            <a:endParaRPr lang="en-US" sz="8000" dirty="0">
              <a:solidFill>
                <a:srgbClr val="000000"/>
              </a:solidFill>
            </a:endParaRPr>
          </a:p>
          <a:p>
            <a:pPr marL="0" indent="-7144">
              <a:buNone/>
            </a:pPr>
            <a:endParaRPr lang="en-US" sz="5700" dirty="0">
              <a:solidFill>
                <a:srgbClr val="000000"/>
              </a:solidFill>
            </a:endParaRPr>
          </a:p>
          <a:p>
            <a:pPr marL="0" indent="0">
              <a:buNone/>
            </a:pPr>
            <a:endParaRPr lang="en-US" sz="7200" dirty="0">
              <a:solidFill>
                <a:srgbClr val="000000"/>
              </a:solidFill>
            </a:endParaRPr>
          </a:p>
          <a:p>
            <a:pPr marL="0" indent="0" algn="ctr">
              <a:buNone/>
              <a:defRPr/>
            </a:pPr>
            <a:br>
              <a:rPr lang="en-US" sz="9600" b="1" dirty="0"/>
            </a:br>
            <a:endParaRPr lang="en-US" sz="9600" b="1" dirty="0"/>
          </a:p>
          <a:p>
            <a:pPr marL="0" indent="0">
              <a:buNone/>
              <a:defRPr/>
            </a:pPr>
            <a:br>
              <a:rPr lang="en-US" sz="1950" dirty="0"/>
            </a:br>
            <a:endParaRPr lang="en-US" sz="1950" dirty="0"/>
          </a:p>
        </p:txBody>
      </p:sp>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5" name="Slide Number Placeholder 4"/>
          <p:cNvSpPr>
            <a:spLocks noGrp="1"/>
          </p:cNvSpPr>
          <p:nvPr>
            <p:ph type="sldNum" sz="quarter" idx="13"/>
          </p:nvPr>
        </p:nvSpPr>
        <p:spPr/>
        <p:txBody>
          <a:bodyPr/>
          <a:lstStyle/>
          <a:p>
            <a:fld id="{19B51A1E-902D-48AF-9020-955120F399B6}" type="slidenum">
              <a:rPr lang="en-US" noProof="0" smtClean="0"/>
              <a:pPr/>
              <a:t>51</a:t>
            </a:fld>
            <a:endParaRPr lang="en-US" noProof="0" dirty="0"/>
          </a:p>
        </p:txBody>
      </p:sp>
    </p:spTree>
    <p:extLst>
      <p:ext uri="{BB962C8B-B14F-4D97-AF65-F5344CB8AC3E}">
        <p14:creationId xmlns:p14="http://schemas.microsoft.com/office/powerpoint/2010/main" val="1400812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220D-6511-4745-8AF0-434A77D1FEF0}"/>
              </a:ext>
            </a:extLst>
          </p:cNvPr>
          <p:cNvSpPr>
            <a:spLocks noGrp="1"/>
          </p:cNvSpPr>
          <p:nvPr>
            <p:ph type="title"/>
          </p:nvPr>
        </p:nvSpPr>
        <p:spPr/>
        <p:txBody>
          <a:bodyPr/>
          <a:lstStyle/>
          <a:p>
            <a:pPr algn="ctr"/>
            <a:r>
              <a:rPr lang="en-US" sz="4400" dirty="0">
                <a:solidFill>
                  <a:srgbClr val="1B489B"/>
                </a:solidFill>
                <a:effectLst>
                  <a:outerShdw blurRad="38100" dist="38100" dir="2700000" algn="tl">
                    <a:srgbClr val="000000">
                      <a:alpha val="43137"/>
                    </a:srgbClr>
                  </a:outerShdw>
                </a:effectLst>
              </a:rPr>
              <a:t>PAYROLL OFFICE</a:t>
            </a:r>
          </a:p>
        </p:txBody>
      </p:sp>
      <p:sp>
        <p:nvSpPr>
          <p:cNvPr id="3" name="Content Placeholder 2">
            <a:extLst>
              <a:ext uri="{FF2B5EF4-FFF2-40B4-BE49-F238E27FC236}">
                <a16:creationId xmlns:a16="http://schemas.microsoft.com/office/drawing/2014/main" id="{41CB0F5B-9C1C-41D4-8BA0-58D2FD6927DC}"/>
              </a:ext>
            </a:extLst>
          </p:cNvPr>
          <p:cNvSpPr>
            <a:spLocks noGrp="1"/>
          </p:cNvSpPr>
          <p:nvPr>
            <p:ph idx="1"/>
          </p:nvPr>
        </p:nvSpPr>
        <p:spPr>
          <a:xfrm>
            <a:off x="324000" y="2048376"/>
            <a:ext cx="8496000" cy="3452312"/>
          </a:xfrm>
        </p:spPr>
        <p:txBody>
          <a:bodyPr/>
          <a:lstStyle/>
          <a:p>
            <a:pPr marL="0" indent="0" algn="ctr">
              <a:buNone/>
            </a:pPr>
            <a:r>
              <a:rPr lang="en-US" sz="2700" dirty="0"/>
              <a:t>Questions???</a:t>
            </a:r>
          </a:p>
          <a:p>
            <a:pPr marL="0" indent="0" algn="ctr">
              <a:buNone/>
            </a:pPr>
            <a:r>
              <a:rPr lang="en-US" sz="2700" dirty="0"/>
              <a:t>Don’t remember what we just covered??</a:t>
            </a:r>
            <a:endParaRPr lang="en-US" sz="2700" dirty="0">
              <a:hlinkClick r:id="" action="ppaction://noaction"/>
            </a:endParaRPr>
          </a:p>
          <a:p>
            <a:pPr marL="0" indent="0" algn="ctr">
              <a:buNone/>
            </a:pPr>
            <a:endParaRPr lang="en-US" sz="2700" dirty="0">
              <a:hlinkClick r:id="" action="ppaction://noaction"/>
            </a:endParaRPr>
          </a:p>
          <a:p>
            <a:pPr marL="0" indent="0" algn="ctr">
              <a:buNone/>
            </a:pPr>
            <a:r>
              <a:rPr lang="en-US" sz="2700" dirty="0"/>
              <a:t>Our page may have the answer for you.  Visit our webpage at </a:t>
            </a:r>
            <a:endParaRPr lang="en-US" sz="2700" dirty="0">
              <a:hlinkClick r:id="" action="ppaction://noaction"/>
            </a:endParaRPr>
          </a:p>
          <a:p>
            <a:pPr marL="0" indent="0" algn="ctr">
              <a:buNone/>
            </a:pPr>
            <a:r>
              <a:rPr lang="en-US" sz="2700" dirty="0">
                <a:hlinkClick r:id="rId2"/>
              </a:rPr>
              <a:t>https://www.slps.org/Page/117</a:t>
            </a:r>
            <a:endParaRPr lang="en-US" sz="2700" dirty="0"/>
          </a:p>
        </p:txBody>
      </p:sp>
      <p:pic>
        <p:nvPicPr>
          <p:cNvPr id="6" name="Picture 5">
            <a:extLst>
              <a:ext uri="{FF2B5EF4-FFF2-40B4-BE49-F238E27FC236}">
                <a16:creationId xmlns:a16="http://schemas.microsoft.com/office/drawing/2014/main" id="{C068558E-CD3A-4AFF-878E-42CFF58BADD7}"/>
              </a:ext>
            </a:extLst>
          </p:cNvPr>
          <p:cNvPicPr>
            <a:picLocks noChangeAspect="1"/>
          </p:cNvPicPr>
          <p:nvPr/>
        </p:nvPicPr>
        <p:blipFill>
          <a:blip r:embed="rId3"/>
          <a:stretch>
            <a:fillRect/>
          </a:stretch>
        </p:blipFill>
        <p:spPr>
          <a:xfrm>
            <a:off x="7212657" y="3893344"/>
            <a:ext cx="1607344" cy="1607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B489E6B6-7FE3-4BFF-A00D-97990DD14AA0}"/>
              </a:ext>
            </a:extLst>
          </p:cNvPr>
          <p:cNvPicPr>
            <a:picLocks noChangeAspect="1"/>
          </p:cNvPicPr>
          <p:nvPr/>
        </p:nvPicPr>
        <p:blipFill>
          <a:blip r:embed="rId3"/>
          <a:stretch>
            <a:fillRect/>
          </a:stretch>
        </p:blipFill>
        <p:spPr>
          <a:xfrm>
            <a:off x="324000" y="4005952"/>
            <a:ext cx="1607344" cy="1607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4" name="Footer Placeholder 3"/>
          <p:cNvSpPr>
            <a:spLocks noGrp="1"/>
          </p:cNvSpPr>
          <p:nvPr>
            <p:ph type="ftr" sz="quarter" idx="12"/>
          </p:nvPr>
        </p:nvSpPr>
        <p:spPr/>
        <p:txBody>
          <a:bodyPr/>
          <a:lstStyle/>
          <a:p>
            <a:endParaRPr lang="en-US" noProof="0" dirty="0"/>
          </a:p>
        </p:txBody>
      </p:sp>
      <p:sp>
        <p:nvSpPr>
          <p:cNvPr id="5" name="Slide Number Placeholder 4"/>
          <p:cNvSpPr>
            <a:spLocks noGrp="1"/>
          </p:cNvSpPr>
          <p:nvPr>
            <p:ph type="sldNum" sz="quarter" idx="33"/>
          </p:nvPr>
        </p:nvSpPr>
        <p:spPr/>
        <p:txBody>
          <a:bodyPr/>
          <a:lstStyle/>
          <a:p>
            <a:fld id="{19B51A1E-902D-48AF-9020-955120F399B6}" type="slidenum">
              <a:rPr lang="en-US" noProof="0" smtClean="0"/>
              <a:pPr/>
              <a:t>52</a:t>
            </a:fld>
            <a:endParaRPr lang="en-US" noProof="0" dirty="0"/>
          </a:p>
        </p:txBody>
      </p:sp>
    </p:spTree>
    <p:extLst>
      <p:ext uri="{BB962C8B-B14F-4D97-AF65-F5344CB8AC3E}">
        <p14:creationId xmlns:p14="http://schemas.microsoft.com/office/powerpoint/2010/main" val="1719328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559" y="1200150"/>
            <a:ext cx="7335441" cy="5143500"/>
          </a:xfrm>
          <a:prstGeom prst="rect">
            <a:avLst/>
          </a:prstGeom>
        </p:spPr>
      </p:pic>
      <p:sp>
        <p:nvSpPr>
          <p:cNvPr id="5" name="Title 2">
            <a:extLst>
              <a:ext uri="{FF2B5EF4-FFF2-40B4-BE49-F238E27FC236}">
                <a16:creationId xmlns:a16="http://schemas.microsoft.com/office/drawing/2014/main" id="{200B3D2B-613A-41BE-987D-E6A1324B456D}"/>
              </a:ext>
            </a:extLst>
          </p:cNvPr>
          <p:cNvSpPr txBox="1">
            <a:spLocks/>
          </p:cNvSpPr>
          <p:nvPr/>
        </p:nvSpPr>
        <p:spPr>
          <a:xfrm>
            <a:off x="1" y="1629966"/>
            <a:ext cx="6857999" cy="899797"/>
          </a:xfrm>
          <a:prstGeom prst="rect">
            <a:avLst/>
          </a:prstGeom>
          <a:solidFill>
            <a:schemeClr val="bg1"/>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2pPr>
            <a:lvl3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3pPr>
            <a:lvl4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4pPr>
            <a:lvl5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defRPr/>
            </a:pPr>
            <a:r>
              <a:rPr lang="en-US" sz="3200" b="1" kern="0" dirty="0">
                <a:solidFill>
                  <a:srgbClr val="1B489B"/>
                </a:solidFill>
              </a:rPr>
              <a:t>FISCAL CONTROL </a:t>
            </a:r>
            <a:endParaRPr lang="en-US" sz="3200" b="1" kern="0" dirty="0"/>
          </a:p>
        </p:txBody>
      </p:sp>
      <p:sp>
        <p:nvSpPr>
          <p:cNvPr id="6" name="Text Placeholder 13">
            <a:extLst>
              <a:ext uri="{FF2B5EF4-FFF2-40B4-BE49-F238E27FC236}">
                <a16:creationId xmlns:a16="http://schemas.microsoft.com/office/drawing/2014/main" id="{F278402B-CA7D-4F5B-B3FA-ED74AB3CFB6C}"/>
              </a:ext>
            </a:extLst>
          </p:cNvPr>
          <p:cNvSpPr txBox="1">
            <a:spLocks/>
          </p:cNvSpPr>
          <p:nvPr/>
        </p:nvSpPr>
        <p:spPr>
          <a:xfrm>
            <a:off x="1" y="2529763"/>
            <a:ext cx="6857999" cy="129272"/>
          </a:xfrm>
          <a:prstGeom prst="rect">
            <a:avLst/>
          </a:prstGeom>
          <a:solidFill>
            <a:schemeClr val="tx2"/>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defRPr/>
            </a:pPr>
            <a:endParaRPr lang="en-US" sz="2400" kern="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4" name="Footer Placeholder 3"/>
          <p:cNvSpPr>
            <a:spLocks noGrp="1"/>
          </p:cNvSpPr>
          <p:nvPr>
            <p:ph type="ftr" sz="quarter" idx="12"/>
          </p:nvPr>
        </p:nvSpPr>
        <p:spPr/>
        <p:txBody>
          <a:bodyPr/>
          <a:lstStyle/>
          <a:p>
            <a:endParaRPr lang="en-US" noProof="0" dirty="0"/>
          </a:p>
        </p:txBody>
      </p:sp>
      <p:sp>
        <p:nvSpPr>
          <p:cNvPr id="8" name="Slide Number Placeholder 7"/>
          <p:cNvSpPr>
            <a:spLocks noGrp="1"/>
          </p:cNvSpPr>
          <p:nvPr>
            <p:ph type="sldNum" sz="quarter" idx="13"/>
          </p:nvPr>
        </p:nvSpPr>
        <p:spPr/>
        <p:txBody>
          <a:bodyPr/>
          <a:lstStyle/>
          <a:p>
            <a:fld id="{19B51A1E-902D-48AF-9020-955120F399B6}" type="slidenum">
              <a:rPr lang="en-US" noProof="0" smtClean="0"/>
              <a:pPr/>
              <a:t>53</a:t>
            </a:fld>
            <a:endParaRPr lang="en-US" noProof="0" dirty="0"/>
          </a:p>
        </p:txBody>
      </p:sp>
    </p:spTree>
    <p:extLst>
      <p:ext uri="{BB962C8B-B14F-4D97-AF65-F5344CB8AC3E}">
        <p14:creationId xmlns:p14="http://schemas.microsoft.com/office/powerpoint/2010/main" val="3445502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1"/>
          <p:cNvSpPr>
            <a:spLocks noGrp="1"/>
          </p:cNvSpPr>
          <p:nvPr>
            <p:ph type="title"/>
          </p:nvPr>
        </p:nvSpPr>
        <p:spPr bwMode="auto">
          <a:xfrm>
            <a:off x="127130" y="333375"/>
            <a:ext cx="9143999" cy="3952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eaLnBrk="1" hangingPunct="1">
              <a:defRPr/>
            </a:pPr>
            <a:r>
              <a:rPr lang="en-US" altLang="en-US" sz="4400" b="1" dirty="0">
                <a:solidFill>
                  <a:srgbClr val="1B489B"/>
                </a:solidFill>
                <a:effectLst>
                  <a:outerShdw blurRad="38100" dist="38100" dir="2700000" algn="tl">
                    <a:srgbClr val="000000">
                      <a:alpha val="43137"/>
                    </a:srgbClr>
                  </a:outerShdw>
                </a:effectLst>
              </a:rPr>
              <a:t>FISCAL CONTROL OFFICE</a:t>
            </a: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1302548790"/>
              </p:ext>
            </p:extLst>
          </p:nvPr>
        </p:nvGraphicFramePr>
        <p:xfrm>
          <a:off x="419878" y="1501486"/>
          <a:ext cx="8558504" cy="4627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33"/>
          </p:nvPr>
        </p:nvSpPr>
        <p:spPr/>
        <p:txBody>
          <a:bodyPr/>
          <a:lstStyle/>
          <a:p>
            <a:fld id="{19B51A1E-902D-48AF-9020-955120F399B6}" type="slidenum">
              <a:rPr lang="en-US" noProof="0" smtClean="0"/>
              <a:pPr/>
              <a:t>54</a:t>
            </a:fld>
            <a:endParaRPr lang="en-US" noProof="0" dirty="0"/>
          </a:p>
        </p:txBody>
      </p:sp>
    </p:spTree>
    <p:extLst>
      <p:ext uri="{BB962C8B-B14F-4D97-AF65-F5344CB8AC3E}">
        <p14:creationId xmlns:p14="http://schemas.microsoft.com/office/powerpoint/2010/main" val="405454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1"/>
          <p:cNvSpPr>
            <a:spLocks noGrp="1"/>
          </p:cNvSpPr>
          <p:nvPr>
            <p:ph type="title"/>
          </p:nvPr>
        </p:nvSpPr>
        <p:spPr bwMode="auto">
          <a:xfrm>
            <a:off x="18662" y="332785"/>
            <a:ext cx="9144000" cy="5218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eaLnBrk="1" hangingPunct="1"/>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FISCAL CONTROL OVERVIEW</a:t>
            </a:r>
          </a:p>
        </p:txBody>
      </p:sp>
      <p:sp>
        <p:nvSpPr>
          <p:cNvPr id="3" name="Content Placeholder 2"/>
          <p:cNvSpPr>
            <a:spLocks noGrp="1"/>
          </p:cNvSpPr>
          <p:nvPr>
            <p:ph idx="1"/>
          </p:nvPr>
        </p:nvSpPr>
        <p:spPr>
          <a:xfrm>
            <a:off x="296246" y="1414597"/>
            <a:ext cx="8243596" cy="4956754"/>
          </a:xfrm>
        </p:spPr>
        <p:txBody>
          <a:bodyPr>
            <a:normAutofit/>
          </a:bodyPr>
          <a:lstStyle/>
          <a:p>
            <a:pPr marL="0" indent="0">
              <a:buNone/>
              <a:defRPr/>
            </a:pPr>
            <a:r>
              <a:rPr lang="en-US" sz="2475" b="1" u="sng" dirty="0"/>
              <a:t>Fisca</a:t>
            </a:r>
            <a:r>
              <a:rPr lang="en-US" sz="2400" b="1" u="sng" dirty="0"/>
              <a:t>l Control responsibilities:</a:t>
            </a:r>
          </a:p>
          <a:p>
            <a:pPr marL="0" indent="0">
              <a:buNone/>
              <a:defRPr/>
            </a:pPr>
            <a:endParaRPr lang="en-US" sz="2400" dirty="0"/>
          </a:p>
          <a:p>
            <a:pPr eaLnBrk="1" hangingPunct="1">
              <a:buFont typeface="Wingdings" panose="05000000000000000000" pitchFamily="2" charset="2"/>
              <a:buChar char="q"/>
              <a:defRPr/>
            </a:pPr>
            <a:r>
              <a:rPr lang="en-US" sz="2400" dirty="0">
                <a:solidFill>
                  <a:schemeClr val="tx1"/>
                </a:solidFill>
              </a:rPr>
              <a:t>Enforce financial policies</a:t>
            </a:r>
          </a:p>
          <a:p>
            <a:pPr eaLnBrk="1" hangingPunct="1">
              <a:buFont typeface="Wingdings" panose="05000000000000000000" pitchFamily="2" charset="2"/>
              <a:buChar char="q"/>
              <a:defRPr/>
            </a:pPr>
            <a:r>
              <a:rPr lang="en-US" sz="2400" dirty="0">
                <a:solidFill>
                  <a:schemeClr val="tx1"/>
                </a:solidFill>
              </a:rPr>
              <a:t>Prepare finance reports for State and Federal agencies</a:t>
            </a:r>
          </a:p>
          <a:p>
            <a:pPr eaLnBrk="1" hangingPunct="1">
              <a:buFont typeface="Wingdings" panose="05000000000000000000" pitchFamily="2" charset="2"/>
              <a:buChar char="q"/>
              <a:defRPr/>
            </a:pPr>
            <a:r>
              <a:rPr lang="en-US" sz="2400" dirty="0">
                <a:solidFill>
                  <a:schemeClr val="tx1"/>
                </a:solidFill>
              </a:rPr>
              <a:t>Process and approve purchase requisitions in </a:t>
            </a:r>
            <a:r>
              <a:rPr lang="en-US" sz="2400" dirty="0" err="1">
                <a:solidFill>
                  <a:schemeClr val="tx1"/>
                </a:solidFill>
              </a:rPr>
              <a:t>BusinessPLUS</a:t>
            </a:r>
            <a:endParaRPr lang="en-US" sz="2400" dirty="0">
              <a:solidFill>
                <a:schemeClr val="tx1"/>
              </a:solidFill>
            </a:endParaRPr>
          </a:p>
          <a:p>
            <a:pPr eaLnBrk="1" hangingPunct="1">
              <a:buFont typeface="Wingdings" panose="05000000000000000000" pitchFamily="2" charset="2"/>
              <a:buChar char="q"/>
              <a:defRPr/>
            </a:pPr>
            <a:r>
              <a:rPr lang="en-US" sz="2400" dirty="0">
                <a:solidFill>
                  <a:schemeClr val="tx1"/>
                </a:solidFill>
              </a:rPr>
              <a:t>Monitor student activity accounts (EPES software)</a:t>
            </a:r>
          </a:p>
          <a:p>
            <a:pPr>
              <a:buFont typeface="Wingdings" panose="05000000000000000000" pitchFamily="2" charset="2"/>
              <a:buChar char="q"/>
              <a:defRPr/>
            </a:pPr>
            <a:r>
              <a:rPr lang="en-US" sz="2400" dirty="0">
                <a:solidFill>
                  <a:schemeClr val="tx1"/>
                </a:solidFill>
              </a:rPr>
              <a:t>Maintaining all district school property records</a:t>
            </a:r>
          </a:p>
          <a:p>
            <a:pPr eaLnBrk="1" hangingPunct="1">
              <a:buFont typeface="Wingdings" panose="05000000000000000000" pitchFamily="2" charset="2"/>
              <a:buChar char="q"/>
              <a:defRPr/>
            </a:pPr>
            <a:r>
              <a:rPr lang="en-US" sz="2400" dirty="0">
                <a:solidFill>
                  <a:schemeClr val="tx1"/>
                </a:solidFill>
              </a:rPr>
              <a:t> Performing inventory site visits for school property</a:t>
            </a:r>
          </a:p>
          <a:p>
            <a:pPr>
              <a:defRPr/>
            </a:pPr>
            <a:endParaRPr lang="en-US" sz="2475" dirty="0">
              <a:solidFill>
                <a:schemeClr val="tx1"/>
              </a:solidFill>
            </a:endParaRPr>
          </a:p>
          <a:p>
            <a:pPr eaLnBrk="1" hangingPunct="1">
              <a:defRPr/>
            </a:pPr>
            <a:endParaRPr lang="en-US" sz="2100" dirty="0"/>
          </a:p>
          <a:p>
            <a:pPr marL="0" indent="0">
              <a:buNone/>
              <a:defRPr/>
            </a:pPr>
            <a:endParaRPr lang="en-US" dirty="0"/>
          </a:p>
        </p:txBody>
      </p:sp>
      <p:pic>
        <p:nvPicPr>
          <p:cNvPr id="2" name="Picture 1"/>
          <p:cNvPicPr>
            <a:picLocks noChangeAspect="1"/>
          </p:cNvPicPr>
          <p:nvPr/>
        </p:nvPicPr>
        <p:blipFill>
          <a:blip r:embed="rId2"/>
          <a:stretch>
            <a:fillRect/>
          </a:stretch>
        </p:blipFill>
        <p:spPr>
          <a:xfrm>
            <a:off x="6667500" y="4965027"/>
            <a:ext cx="1872342" cy="167297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6" name="Slide Number Placeholder 5"/>
          <p:cNvSpPr>
            <a:spLocks noGrp="1"/>
          </p:cNvSpPr>
          <p:nvPr>
            <p:ph type="sldNum" sz="quarter" idx="33"/>
          </p:nvPr>
        </p:nvSpPr>
        <p:spPr/>
        <p:txBody>
          <a:bodyPr/>
          <a:lstStyle/>
          <a:p>
            <a:fld id="{19B51A1E-902D-48AF-9020-955120F399B6}" type="slidenum">
              <a:rPr lang="en-US" noProof="0" smtClean="0"/>
              <a:pPr/>
              <a:t>55</a:t>
            </a:fld>
            <a:endParaRPr lang="en-US" noProof="0" dirty="0"/>
          </a:p>
        </p:txBody>
      </p:sp>
    </p:spTree>
    <p:extLst>
      <p:ext uri="{BB962C8B-B14F-4D97-AF65-F5344CB8AC3E}">
        <p14:creationId xmlns:p14="http://schemas.microsoft.com/office/powerpoint/2010/main" val="6194740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96303"/>
            <a:ext cx="9143999" cy="632030"/>
          </a:xfrm>
        </p:spPr>
        <p:txBody>
          <a:bodyPr>
            <a:normAutofit/>
          </a:bodyPr>
          <a:lstStyle/>
          <a:p>
            <a:pPr marL="0" indent="0">
              <a:buNone/>
              <a:defRPr/>
            </a:pPr>
            <a:r>
              <a:rPr lang="en-US" sz="4400" b="1" dirty="0">
                <a:solidFill>
                  <a:srgbClr val="1B489B"/>
                </a:solidFill>
                <a:effectLst>
                  <a:outerShdw blurRad="38100" dist="38100" dir="2700000" algn="tl">
                    <a:srgbClr val="000000">
                      <a:alpha val="43137"/>
                    </a:srgbClr>
                  </a:outerShdw>
                </a:effectLst>
                <a:latin typeface="+mj-lt"/>
              </a:rPr>
              <a:t>STUDENT ACTIVITY ACCOUNTS</a:t>
            </a:r>
          </a:p>
        </p:txBody>
      </p:sp>
      <p:sp>
        <p:nvSpPr>
          <p:cNvPr id="5" name="Content Placeholder 2"/>
          <p:cNvSpPr txBox="1">
            <a:spLocks/>
          </p:cNvSpPr>
          <p:nvPr/>
        </p:nvSpPr>
        <p:spPr bwMode="auto">
          <a:xfrm>
            <a:off x="324048" y="989138"/>
            <a:ext cx="8014704" cy="4394392"/>
          </a:xfrm>
          <a:prstGeom prst="rect">
            <a:avLst/>
          </a:prstGeom>
          <a:noFill/>
          <a:ln w="9525">
            <a:noFill/>
            <a:miter lim="800000"/>
            <a:headEnd/>
            <a:tailEnd/>
          </a:ln>
        </p:spPr>
        <p:txBody>
          <a:bodyPr/>
          <a:lstStyle>
            <a:lvl1pPr marL="457200" indent="-457200" algn="l" rtl="0" fontAlgn="base">
              <a:spcBef>
                <a:spcPct val="20000"/>
              </a:spcBef>
              <a:spcAft>
                <a:spcPct val="0"/>
              </a:spcAft>
              <a:buClr>
                <a:schemeClr val="tx1"/>
              </a:buClr>
              <a:buSzPct val="70000"/>
              <a:buFont typeface="Wingdings" pitchFamily="2" charset="2"/>
              <a:buChar char="v"/>
              <a:defRPr sz="30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fontAlgn="base">
              <a:spcBef>
                <a:spcPct val="20000"/>
              </a:spcBef>
              <a:spcAft>
                <a:spcPct val="0"/>
              </a:spcAft>
              <a:buClr>
                <a:schemeClr val="accent2"/>
              </a:buClr>
              <a:buChar char="•"/>
              <a:defRPr sz="2400">
                <a:solidFill>
                  <a:schemeClr val="tx2"/>
                </a:solidFill>
                <a:latin typeface="+mn-lt"/>
              </a:defRPr>
            </a:lvl3pPr>
            <a:lvl4pPr marL="1600200" indent="-228600" algn="l" rtl="0" fontAlgn="base">
              <a:spcBef>
                <a:spcPct val="20000"/>
              </a:spcBef>
              <a:spcAft>
                <a:spcPct val="0"/>
              </a:spcAft>
              <a:buClr>
                <a:schemeClr val="tx1"/>
              </a:buClr>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a:lstStyle>
          <a:p>
            <a:pPr marL="0" indent="0">
              <a:buClrTx/>
              <a:buSzPct val="100000"/>
              <a:buNone/>
              <a:defRPr/>
            </a:pPr>
            <a:r>
              <a:rPr lang="en-US" sz="2400" b="1" kern="0" dirty="0">
                <a:solidFill>
                  <a:schemeClr val="tx1"/>
                </a:solidFill>
                <a:latin typeface="+mj-lt"/>
              </a:rPr>
              <a:t>EPES</a:t>
            </a:r>
            <a:r>
              <a:rPr lang="en-US" sz="2400" kern="0" dirty="0">
                <a:solidFill>
                  <a:schemeClr val="tx1"/>
                </a:solidFill>
                <a:latin typeface="+mj-lt"/>
              </a:rPr>
              <a:t> software is used to track, record and report on student activity fund transactions from payment to reconciliation</a:t>
            </a:r>
          </a:p>
          <a:p>
            <a:pPr marL="0" indent="0">
              <a:buClrTx/>
              <a:buSzPct val="100000"/>
              <a:buNone/>
              <a:defRPr/>
            </a:pPr>
            <a:endParaRPr lang="en-US" sz="2400" kern="0" dirty="0">
              <a:solidFill>
                <a:schemeClr val="tx1"/>
              </a:solidFill>
              <a:latin typeface="+mj-lt"/>
            </a:endParaRPr>
          </a:p>
          <a:p>
            <a:pPr eaLnBrk="1" hangingPunct="1">
              <a:buClrTx/>
              <a:buSzPct val="100000"/>
              <a:buFont typeface="Wingdings" panose="05000000000000000000" pitchFamily="2" charset="2"/>
              <a:buChar char="q"/>
              <a:defRPr/>
            </a:pPr>
            <a:r>
              <a:rPr lang="en-US" sz="2400" kern="0" dirty="0">
                <a:solidFill>
                  <a:schemeClr val="tx1"/>
                </a:solidFill>
                <a:latin typeface="+mj-lt"/>
              </a:rPr>
              <a:t>Schools reconcile bank accounts in the EPES software</a:t>
            </a:r>
            <a:endParaRPr lang="en-US" sz="2400" b="1" kern="0" dirty="0">
              <a:solidFill>
                <a:schemeClr val="tx1"/>
              </a:solidFill>
              <a:latin typeface="+mj-lt"/>
            </a:endParaRPr>
          </a:p>
          <a:p>
            <a:pPr>
              <a:buClrTx/>
              <a:buSzPct val="100000"/>
              <a:buFont typeface="Wingdings" panose="05000000000000000000" pitchFamily="2" charset="2"/>
              <a:buChar char="q"/>
              <a:defRPr/>
            </a:pPr>
            <a:r>
              <a:rPr lang="en-US" sz="2400" kern="0" dirty="0">
                <a:solidFill>
                  <a:schemeClr val="tx1"/>
                </a:solidFill>
                <a:latin typeface="+mj-lt"/>
              </a:rPr>
              <a:t>Funds are used only for students (Band, Graduation, etc.)</a:t>
            </a:r>
          </a:p>
          <a:p>
            <a:pPr>
              <a:buClrTx/>
              <a:buSzPct val="100000"/>
              <a:buFont typeface="Wingdings" panose="05000000000000000000" pitchFamily="2" charset="2"/>
              <a:buChar char="q"/>
              <a:defRPr/>
            </a:pPr>
            <a:r>
              <a:rPr lang="en-US" sz="2400" kern="0" dirty="0">
                <a:solidFill>
                  <a:schemeClr val="tx1"/>
                </a:solidFill>
                <a:latin typeface="+mj-lt"/>
              </a:rPr>
              <a:t>Expenses related to staff and school personnel must be paid from a non-student related account also identified in EPES (i.e. though vending commissions)</a:t>
            </a:r>
          </a:p>
          <a:p>
            <a:pPr eaLnBrk="1" hangingPunct="1">
              <a:buClrTx/>
              <a:buSzPct val="100000"/>
              <a:buFont typeface="Wingdings" panose="05000000000000000000" pitchFamily="2" charset="2"/>
              <a:buChar char="q"/>
              <a:defRPr/>
            </a:pPr>
            <a:r>
              <a:rPr lang="en-US" sz="2400" kern="0" dirty="0">
                <a:solidFill>
                  <a:schemeClr val="tx1"/>
                </a:solidFill>
                <a:latin typeface="+mj-lt"/>
              </a:rPr>
              <a:t>School personnel enter account data on a weekly basis and perform monthly bank reconciliations, while the Fiscal Control department monitors and reviews them  </a:t>
            </a:r>
          </a:p>
          <a:p>
            <a:pPr marL="0" indent="0" eaLnBrk="1" hangingPunct="1">
              <a:buClrTx/>
              <a:buSzPct val="100000"/>
              <a:buNone/>
              <a:defRPr/>
            </a:pPr>
            <a:endParaRPr lang="en-US" sz="2400" kern="0" dirty="0">
              <a:solidFill>
                <a:schemeClr val="tx1"/>
              </a:solidFill>
              <a:latin typeface="+mj-lt"/>
            </a:endParaRPr>
          </a:p>
          <a:p>
            <a:pPr marL="0" indent="0">
              <a:buClr>
                <a:srgbClr val="336666"/>
              </a:buClr>
              <a:buNone/>
              <a:defRPr/>
            </a:pPr>
            <a:r>
              <a:rPr lang="en-US" sz="2100" kern="0" dirty="0">
                <a:solidFill>
                  <a:prstClr val="black"/>
                </a:solidFill>
              </a:rPr>
              <a:t> </a:t>
            </a:r>
            <a:endParaRPr lang="en-US" sz="1500" kern="0" dirty="0">
              <a:solidFill>
                <a:srgbClr val="000000"/>
              </a:solidFill>
            </a:endParaRPr>
          </a:p>
          <a:p>
            <a:pPr eaLnBrk="1" hangingPunct="1">
              <a:buClr>
                <a:srgbClr val="336666"/>
              </a:buClr>
              <a:buFont typeface="Wingdings" pitchFamily="2" charset="2"/>
              <a:buChar char="q"/>
              <a:defRPr/>
            </a:pPr>
            <a:endParaRPr lang="en-US" sz="1500" kern="0" dirty="0">
              <a:solidFill>
                <a:srgbClr val="000000"/>
              </a:solidFill>
            </a:endParaRPr>
          </a:p>
          <a:p>
            <a:pPr marL="0" indent="0">
              <a:buClr>
                <a:srgbClr val="336666"/>
              </a:buClr>
              <a:buNone/>
              <a:defRPr/>
            </a:pPr>
            <a:endParaRPr lang="en-US" sz="1500" kern="0" dirty="0">
              <a:solidFill>
                <a:srgbClr val="000000"/>
              </a:solidFill>
            </a:endParaRPr>
          </a:p>
          <a:p>
            <a:pPr eaLnBrk="1" hangingPunct="1">
              <a:buClr>
                <a:srgbClr val="336666"/>
              </a:buClr>
              <a:buFont typeface="Wingdings" pitchFamily="2" charset="2"/>
              <a:buChar char="q"/>
              <a:defRPr/>
            </a:pPr>
            <a:endParaRPr lang="en-US" sz="1500" kern="0" dirty="0">
              <a:solidFill>
                <a:srgbClr val="000000"/>
              </a:solidFill>
            </a:endParaRPr>
          </a:p>
        </p:txBody>
      </p:sp>
      <p:pic>
        <p:nvPicPr>
          <p:cNvPr id="2050" name="Picture 2" descr="School is biased | Voices of Youth"/>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1460" y="11783444"/>
            <a:ext cx="422063" cy="1595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nvGraphicFramePr>
        <p:xfrm>
          <a:off x="732971" y="5588000"/>
          <a:ext cx="7445829" cy="1077446"/>
        </p:xfrm>
        <a:graphic>
          <a:graphicData uri="http://schemas.openxmlformats.org/drawingml/2006/table">
            <a:tbl>
              <a:tblPr firstRow="1" bandRow="1">
                <a:tableStyleId>{073A0DAA-6AF3-43AB-8588-CEC1D06C72B9}</a:tableStyleId>
              </a:tblPr>
              <a:tblGrid>
                <a:gridCol w="2481943">
                  <a:extLst>
                    <a:ext uri="{9D8B030D-6E8A-4147-A177-3AD203B41FA5}">
                      <a16:colId xmlns:a16="http://schemas.microsoft.com/office/drawing/2014/main" val="2842011540"/>
                    </a:ext>
                  </a:extLst>
                </a:gridCol>
                <a:gridCol w="2481943">
                  <a:extLst>
                    <a:ext uri="{9D8B030D-6E8A-4147-A177-3AD203B41FA5}">
                      <a16:colId xmlns:a16="http://schemas.microsoft.com/office/drawing/2014/main" val="4270752312"/>
                    </a:ext>
                  </a:extLst>
                </a:gridCol>
                <a:gridCol w="2481943">
                  <a:extLst>
                    <a:ext uri="{9D8B030D-6E8A-4147-A177-3AD203B41FA5}">
                      <a16:colId xmlns:a16="http://schemas.microsoft.com/office/drawing/2014/main" val="3200672523"/>
                    </a:ext>
                  </a:extLst>
                </a:gridCol>
              </a:tblGrid>
              <a:tr h="1077446">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p>
                      <a:endParaRPr lang="en-US" sz="1000" dirty="0"/>
                    </a:p>
                    <a:p>
                      <a:endParaRPr lang="en-US" sz="1000" dirty="0"/>
                    </a:p>
                    <a:p>
                      <a:endParaRPr lang="en-US" sz="1000" dirty="0"/>
                    </a:p>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803460"/>
                  </a:ext>
                </a:extLst>
              </a:tr>
            </a:tbl>
          </a:graphicData>
        </a:graphic>
      </p:graphicFrame>
      <p:pic>
        <p:nvPicPr>
          <p:cNvPr id="2052" name="Picture 4" descr="The 7 Best Online Checking Accounts of 202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53650" y="5660930"/>
            <a:ext cx="1879745" cy="9385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loseup on man`s hands writing a check |"/>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2739" y="5653969"/>
            <a:ext cx="1926292" cy="94550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PES Online Softwar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42236" y="1925184"/>
            <a:ext cx="1393031" cy="1150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chool is biased | Voices of Youth"/>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13838" y="5648805"/>
            <a:ext cx="1768809" cy="9385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7" name="Slide Number Placeholder 6"/>
          <p:cNvSpPr>
            <a:spLocks noGrp="1"/>
          </p:cNvSpPr>
          <p:nvPr>
            <p:ph type="sldNum" sz="quarter" idx="33"/>
          </p:nvPr>
        </p:nvSpPr>
        <p:spPr/>
        <p:txBody>
          <a:bodyPr/>
          <a:lstStyle/>
          <a:p>
            <a:fld id="{19B51A1E-902D-48AF-9020-955120F399B6}" type="slidenum">
              <a:rPr lang="en-US" noProof="0" smtClean="0"/>
              <a:pPr/>
              <a:t>56</a:t>
            </a:fld>
            <a:endParaRPr lang="en-US" noProof="0" dirty="0"/>
          </a:p>
        </p:txBody>
      </p:sp>
    </p:spTree>
    <p:extLst>
      <p:ext uri="{BB962C8B-B14F-4D97-AF65-F5344CB8AC3E}">
        <p14:creationId xmlns:p14="http://schemas.microsoft.com/office/powerpoint/2010/main" val="15403140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96303"/>
            <a:ext cx="9143999" cy="632030"/>
          </a:xfrm>
        </p:spPr>
        <p:txBody>
          <a:bodyPr>
            <a:normAutofit/>
          </a:bodyPr>
          <a:lstStyle/>
          <a:p>
            <a:pPr marL="0" indent="0">
              <a:buNone/>
              <a:defRPr/>
            </a:pPr>
            <a:r>
              <a:rPr lang="en-US" sz="4400" b="1" dirty="0">
                <a:solidFill>
                  <a:srgbClr val="1B489B"/>
                </a:solidFill>
                <a:effectLst>
                  <a:outerShdw blurRad="38100" dist="38100" dir="2700000" algn="tl">
                    <a:srgbClr val="000000">
                      <a:alpha val="43137"/>
                    </a:srgbClr>
                  </a:outerShdw>
                </a:effectLst>
                <a:latin typeface="+mj-lt"/>
              </a:rPr>
              <a:t>INVENTORY PROCEDURES</a:t>
            </a:r>
          </a:p>
        </p:txBody>
      </p:sp>
      <p:sp>
        <p:nvSpPr>
          <p:cNvPr id="5" name="Content Placeholder 2"/>
          <p:cNvSpPr txBox="1">
            <a:spLocks/>
          </p:cNvSpPr>
          <p:nvPr/>
        </p:nvSpPr>
        <p:spPr bwMode="auto">
          <a:xfrm>
            <a:off x="324048" y="989138"/>
            <a:ext cx="8495952" cy="4394392"/>
          </a:xfrm>
          <a:prstGeom prst="rect">
            <a:avLst/>
          </a:prstGeom>
          <a:noFill/>
          <a:ln w="9525">
            <a:noFill/>
            <a:miter lim="800000"/>
            <a:headEnd/>
            <a:tailEnd/>
          </a:ln>
        </p:spPr>
        <p:txBody>
          <a:bodyPr/>
          <a:lstStyle>
            <a:lvl1pPr marL="457200" indent="-457200" algn="l" rtl="0" fontAlgn="base">
              <a:spcBef>
                <a:spcPct val="20000"/>
              </a:spcBef>
              <a:spcAft>
                <a:spcPct val="0"/>
              </a:spcAft>
              <a:buClr>
                <a:schemeClr val="tx1"/>
              </a:buClr>
              <a:buSzPct val="70000"/>
              <a:buFont typeface="Wingdings" pitchFamily="2" charset="2"/>
              <a:buChar char="v"/>
              <a:defRPr sz="30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fontAlgn="base">
              <a:spcBef>
                <a:spcPct val="20000"/>
              </a:spcBef>
              <a:spcAft>
                <a:spcPct val="0"/>
              </a:spcAft>
              <a:buClr>
                <a:schemeClr val="accent2"/>
              </a:buClr>
              <a:buChar char="•"/>
              <a:defRPr sz="2400">
                <a:solidFill>
                  <a:schemeClr val="tx2"/>
                </a:solidFill>
                <a:latin typeface="+mn-lt"/>
              </a:defRPr>
            </a:lvl3pPr>
            <a:lvl4pPr marL="1600200" indent="-228600" algn="l" rtl="0" fontAlgn="base">
              <a:spcBef>
                <a:spcPct val="20000"/>
              </a:spcBef>
              <a:spcAft>
                <a:spcPct val="0"/>
              </a:spcAft>
              <a:buClr>
                <a:schemeClr val="tx1"/>
              </a:buClr>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a:lstStyle>
          <a:p>
            <a:pPr marL="0" indent="0">
              <a:lnSpc>
                <a:spcPct val="90000"/>
              </a:lnSpc>
              <a:buNone/>
            </a:pPr>
            <a:r>
              <a:rPr lang="en-US" altLang="en-US" sz="2400" dirty="0"/>
              <a:t>The Principal/Director of each school/site is ULTIMATELY responsible for safeguarding ALL SLPS assets and/or equipment at their school. They can designate appropriate employees to ensure that assets are properly maintained, properly controlled, and its location known at all times.</a:t>
            </a:r>
          </a:p>
          <a:p>
            <a:pPr marL="0" indent="0">
              <a:buClrTx/>
              <a:buSzPct val="100000"/>
              <a:buNone/>
              <a:defRPr/>
            </a:pPr>
            <a:endParaRPr lang="en-US" sz="2400" kern="0" dirty="0">
              <a:solidFill>
                <a:schemeClr val="tx1"/>
              </a:solidFill>
              <a:latin typeface="+mj-lt"/>
            </a:endParaRPr>
          </a:p>
          <a:p>
            <a:pPr eaLnBrk="1" hangingPunct="1">
              <a:buClrTx/>
              <a:buSzPct val="100000"/>
              <a:buFont typeface="Wingdings" panose="05000000000000000000" pitchFamily="2" charset="2"/>
              <a:buChar char="q"/>
              <a:defRPr/>
            </a:pPr>
            <a:r>
              <a:rPr lang="en-US" sz="2400" kern="0" dirty="0">
                <a:solidFill>
                  <a:schemeClr val="tx1"/>
                </a:solidFill>
                <a:latin typeface="+mj-lt"/>
              </a:rPr>
              <a:t>Contact the Inventory Control Technician to have a physical inventory done every year</a:t>
            </a:r>
            <a:endParaRPr lang="en-US" sz="2400" b="1" kern="0" dirty="0">
              <a:solidFill>
                <a:schemeClr val="tx1"/>
              </a:solidFill>
              <a:latin typeface="+mj-lt"/>
            </a:endParaRPr>
          </a:p>
          <a:p>
            <a:pPr>
              <a:buClrTx/>
              <a:buSzPct val="100000"/>
              <a:buFont typeface="Wingdings" panose="05000000000000000000" pitchFamily="2" charset="2"/>
              <a:buChar char="q"/>
              <a:defRPr/>
            </a:pPr>
            <a:r>
              <a:rPr lang="en-US" altLang="en-US" sz="2400" dirty="0"/>
              <a:t>When property is shipped directly to you, contact us immediately, to schedule a date to affix tags. Always remember to add the inventory information to your Inventory Sheet</a:t>
            </a:r>
            <a:endParaRPr lang="en-US" sz="2400" kern="0" dirty="0">
              <a:solidFill>
                <a:schemeClr val="tx1"/>
              </a:solidFill>
              <a:latin typeface="+mj-lt"/>
            </a:endParaRPr>
          </a:p>
          <a:p>
            <a:pPr marL="0" indent="0">
              <a:buClr>
                <a:srgbClr val="336666"/>
              </a:buClr>
              <a:buNone/>
              <a:defRPr/>
            </a:pPr>
            <a:r>
              <a:rPr lang="en-US" sz="2100" kern="0" dirty="0">
                <a:solidFill>
                  <a:prstClr val="black"/>
                </a:solidFill>
              </a:rPr>
              <a:t> </a:t>
            </a:r>
            <a:endParaRPr lang="en-US" sz="1500" kern="0" dirty="0">
              <a:solidFill>
                <a:srgbClr val="000000"/>
              </a:solidFill>
            </a:endParaRPr>
          </a:p>
          <a:p>
            <a:pPr eaLnBrk="1" hangingPunct="1">
              <a:buClr>
                <a:srgbClr val="336666"/>
              </a:buClr>
              <a:buFont typeface="Wingdings" pitchFamily="2" charset="2"/>
              <a:buChar char="q"/>
              <a:defRPr/>
            </a:pPr>
            <a:endParaRPr lang="en-US" sz="1500" kern="0" dirty="0">
              <a:solidFill>
                <a:srgbClr val="000000"/>
              </a:solidFill>
            </a:endParaRPr>
          </a:p>
          <a:p>
            <a:pPr marL="0" indent="0">
              <a:buClr>
                <a:srgbClr val="336666"/>
              </a:buClr>
              <a:buNone/>
              <a:defRPr/>
            </a:pPr>
            <a:endParaRPr lang="en-US" sz="1500" kern="0" dirty="0">
              <a:solidFill>
                <a:srgbClr val="000000"/>
              </a:solidFill>
            </a:endParaRPr>
          </a:p>
          <a:p>
            <a:pPr eaLnBrk="1" hangingPunct="1">
              <a:buClr>
                <a:srgbClr val="336666"/>
              </a:buClr>
              <a:buFont typeface="Wingdings" pitchFamily="2" charset="2"/>
              <a:buChar char="q"/>
              <a:defRPr/>
            </a:pPr>
            <a:endParaRPr lang="en-US" sz="1500" kern="0" dirty="0">
              <a:solidFill>
                <a:srgbClr val="000000"/>
              </a:solidFill>
            </a:endParaRPr>
          </a:p>
        </p:txBody>
      </p:sp>
      <p:pic>
        <p:nvPicPr>
          <p:cNvPr id="2050" name="Picture 2" descr="School is biased | Voices of Youth"/>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1460" y="11783444"/>
            <a:ext cx="422063" cy="1595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nvGraphicFramePr>
        <p:xfrm>
          <a:off x="732971" y="5588000"/>
          <a:ext cx="7445829" cy="1077446"/>
        </p:xfrm>
        <a:graphic>
          <a:graphicData uri="http://schemas.openxmlformats.org/drawingml/2006/table">
            <a:tbl>
              <a:tblPr firstRow="1" bandRow="1">
                <a:tableStyleId>{073A0DAA-6AF3-43AB-8588-CEC1D06C72B9}</a:tableStyleId>
              </a:tblPr>
              <a:tblGrid>
                <a:gridCol w="2481943">
                  <a:extLst>
                    <a:ext uri="{9D8B030D-6E8A-4147-A177-3AD203B41FA5}">
                      <a16:colId xmlns:a16="http://schemas.microsoft.com/office/drawing/2014/main" val="2842011540"/>
                    </a:ext>
                  </a:extLst>
                </a:gridCol>
                <a:gridCol w="2481943">
                  <a:extLst>
                    <a:ext uri="{9D8B030D-6E8A-4147-A177-3AD203B41FA5}">
                      <a16:colId xmlns:a16="http://schemas.microsoft.com/office/drawing/2014/main" val="4270752312"/>
                    </a:ext>
                  </a:extLst>
                </a:gridCol>
                <a:gridCol w="2481943">
                  <a:extLst>
                    <a:ext uri="{9D8B030D-6E8A-4147-A177-3AD203B41FA5}">
                      <a16:colId xmlns:a16="http://schemas.microsoft.com/office/drawing/2014/main" val="3200672523"/>
                    </a:ext>
                  </a:extLst>
                </a:gridCol>
              </a:tblGrid>
              <a:tr h="1077446">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p>
                      <a:endParaRPr lang="en-US" sz="1000" dirty="0"/>
                    </a:p>
                    <a:p>
                      <a:endParaRPr lang="en-US" sz="1000" dirty="0"/>
                    </a:p>
                    <a:p>
                      <a:endParaRPr lang="en-US" sz="1000" dirty="0"/>
                    </a:p>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803460"/>
                  </a:ext>
                </a:extLst>
              </a:tr>
            </a:tbl>
          </a:graphicData>
        </a:graphic>
      </p:graphicFrame>
      <p:pic>
        <p:nvPicPr>
          <p:cNvPr id="2052" name="Picture 4" descr="The 7 Best Online Checking Accounts of 202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53650" y="5660930"/>
            <a:ext cx="1879745" cy="9385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loseup on man`s hands writing a check |"/>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2739" y="5653969"/>
            <a:ext cx="1926292" cy="9455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chool is biased | Voices of Yout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13838" y="5648805"/>
            <a:ext cx="1768809" cy="9385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7" name="Slide Number Placeholder 6"/>
          <p:cNvSpPr>
            <a:spLocks noGrp="1"/>
          </p:cNvSpPr>
          <p:nvPr>
            <p:ph type="sldNum" sz="quarter" idx="33"/>
          </p:nvPr>
        </p:nvSpPr>
        <p:spPr/>
        <p:txBody>
          <a:bodyPr/>
          <a:lstStyle/>
          <a:p>
            <a:fld id="{19B51A1E-902D-48AF-9020-955120F399B6}" type="slidenum">
              <a:rPr lang="en-US" noProof="0" smtClean="0"/>
              <a:pPr/>
              <a:t>57</a:t>
            </a:fld>
            <a:endParaRPr lang="en-US" noProof="0" dirty="0"/>
          </a:p>
        </p:txBody>
      </p:sp>
    </p:spTree>
    <p:extLst>
      <p:ext uri="{BB962C8B-B14F-4D97-AF65-F5344CB8AC3E}">
        <p14:creationId xmlns:p14="http://schemas.microsoft.com/office/powerpoint/2010/main" val="10633478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96303"/>
            <a:ext cx="9143999" cy="632030"/>
          </a:xfrm>
        </p:spPr>
        <p:txBody>
          <a:bodyPr>
            <a:normAutofit/>
          </a:bodyPr>
          <a:lstStyle/>
          <a:p>
            <a:pPr marL="0" indent="0">
              <a:buNone/>
              <a:defRPr/>
            </a:pPr>
            <a:r>
              <a:rPr lang="en-US" sz="4400" b="1" dirty="0">
                <a:solidFill>
                  <a:srgbClr val="1B489B"/>
                </a:solidFill>
                <a:effectLst>
                  <a:outerShdw blurRad="38100" dist="38100" dir="2700000" algn="tl">
                    <a:srgbClr val="000000">
                      <a:alpha val="43137"/>
                    </a:srgbClr>
                  </a:outerShdw>
                </a:effectLst>
                <a:latin typeface="+mj-lt"/>
              </a:rPr>
              <a:t>LOST, MISSING or MOVED ITEMS?</a:t>
            </a:r>
          </a:p>
        </p:txBody>
      </p:sp>
      <p:sp>
        <p:nvSpPr>
          <p:cNvPr id="5" name="Content Placeholder 2"/>
          <p:cNvSpPr txBox="1">
            <a:spLocks/>
          </p:cNvSpPr>
          <p:nvPr/>
        </p:nvSpPr>
        <p:spPr bwMode="auto">
          <a:xfrm>
            <a:off x="324048" y="1207086"/>
            <a:ext cx="8495952" cy="3799254"/>
          </a:xfrm>
          <a:prstGeom prst="rect">
            <a:avLst/>
          </a:prstGeom>
          <a:noFill/>
          <a:ln w="9525">
            <a:noFill/>
            <a:miter lim="800000"/>
            <a:headEnd/>
            <a:tailEnd/>
          </a:ln>
        </p:spPr>
        <p:txBody>
          <a:bodyPr/>
          <a:lstStyle>
            <a:lvl1pPr marL="457200" indent="-457200" algn="l" rtl="0" fontAlgn="base">
              <a:spcBef>
                <a:spcPct val="20000"/>
              </a:spcBef>
              <a:spcAft>
                <a:spcPct val="0"/>
              </a:spcAft>
              <a:buClr>
                <a:schemeClr val="tx1"/>
              </a:buClr>
              <a:buSzPct val="70000"/>
              <a:buFont typeface="Wingdings" pitchFamily="2" charset="2"/>
              <a:buChar char="v"/>
              <a:defRPr sz="30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fontAlgn="base">
              <a:spcBef>
                <a:spcPct val="20000"/>
              </a:spcBef>
              <a:spcAft>
                <a:spcPct val="0"/>
              </a:spcAft>
              <a:buClr>
                <a:schemeClr val="accent2"/>
              </a:buClr>
              <a:buChar char="•"/>
              <a:defRPr sz="2400">
                <a:solidFill>
                  <a:schemeClr val="tx2"/>
                </a:solidFill>
                <a:latin typeface="+mn-lt"/>
              </a:defRPr>
            </a:lvl3pPr>
            <a:lvl4pPr marL="1600200" indent="-228600" algn="l" rtl="0" fontAlgn="base">
              <a:spcBef>
                <a:spcPct val="20000"/>
              </a:spcBef>
              <a:spcAft>
                <a:spcPct val="0"/>
              </a:spcAft>
              <a:buClr>
                <a:schemeClr val="tx1"/>
              </a:buClr>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a:lstStyle>
          <a:p>
            <a:pPr marL="0" indent="0">
              <a:lnSpc>
                <a:spcPct val="90000"/>
              </a:lnSpc>
              <a:buNone/>
            </a:pPr>
            <a:r>
              <a:rPr lang="en-US" sz="2400" kern="0" dirty="0">
                <a:solidFill>
                  <a:schemeClr val="tx1"/>
                </a:solidFill>
                <a:latin typeface="+mj-lt"/>
              </a:rPr>
              <a:t>Complete and submit these forms to our department as needed:</a:t>
            </a:r>
          </a:p>
          <a:p>
            <a:pPr marL="0" indent="0">
              <a:lnSpc>
                <a:spcPct val="90000"/>
              </a:lnSpc>
              <a:buNone/>
            </a:pPr>
            <a:endParaRPr lang="en-US" sz="2400" kern="0" dirty="0">
              <a:solidFill>
                <a:schemeClr val="tx1"/>
              </a:solidFill>
              <a:latin typeface="+mj-lt"/>
            </a:endParaRPr>
          </a:p>
          <a:p>
            <a:pPr>
              <a:buClrTx/>
              <a:buSzPct val="100000"/>
              <a:buFont typeface="Wingdings" panose="05000000000000000000" pitchFamily="2" charset="2"/>
              <a:buChar char="q"/>
              <a:defRPr/>
            </a:pPr>
            <a:r>
              <a:rPr lang="en-US" sz="2400" kern="0" dirty="0">
                <a:solidFill>
                  <a:schemeClr val="tx1"/>
                </a:solidFill>
                <a:latin typeface="+mj-lt"/>
              </a:rPr>
              <a:t>Item missing and its location is unknown - Missing equipment form (M-01)</a:t>
            </a:r>
          </a:p>
          <a:p>
            <a:pPr>
              <a:buClrTx/>
              <a:buSzPct val="100000"/>
              <a:buFont typeface="Wingdings" panose="05000000000000000000" pitchFamily="2" charset="2"/>
              <a:buChar char="q"/>
              <a:defRPr/>
            </a:pPr>
            <a:r>
              <a:rPr lang="en-US" sz="2400" kern="0" dirty="0">
                <a:solidFill>
                  <a:schemeClr val="tx1"/>
                </a:solidFill>
                <a:latin typeface="+mj-lt"/>
              </a:rPr>
              <a:t> Item stolen - SLPS Police Report Form (IN-22)</a:t>
            </a:r>
          </a:p>
          <a:p>
            <a:pPr>
              <a:buClrTx/>
              <a:buSzPct val="100000"/>
              <a:buFont typeface="Wingdings" panose="05000000000000000000" pitchFamily="2" charset="2"/>
              <a:buChar char="q"/>
              <a:defRPr/>
            </a:pPr>
            <a:r>
              <a:rPr lang="en-US" sz="2400" kern="0" dirty="0">
                <a:solidFill>
                  <a:schemeClr val="tx1"/>
                </a:solidFill>
                <a:latin typeface="+mj-lt"/>
              </a:rPr>
              <a:t>Item sent to another location - a transfer form (SD-107)</a:t>
            </a:r>
          </a:p>
          <a:p>
            <a:pPr>
              <a:buClrTx/>
              <a:buSzPct val="100000"/>
              <a:buFont typeface="Wingdings" panose="05000000000000000000" pitchFamily="2" charset="2"/>
              <a:buChar char="q"/>
              <a:defRPr/>
            </a:pPr>
            <a:r>
              <a:rPr lang="en-US" sz="2400" kern="0" dirty="0">
                <a:solidFill>
                  <a:schemeClr val="tx1"/>
                </a:solidFill>
                <a:latin typeface="+mj-lt"/>
              </a:rPr>
              <a:t>Item sent out for repair - a transfer form (SD-107)</a:t>
            </a:r>
          </a:p>
          <a:p>
            <a:pPr>
              <a:buClrTx/>
              <a:buSzPct val="100000"/>
              <a:buFont typeface="Wingdings" panose="05000000000000000000" pitchFamily="2" charset="2"/>
              <a:buChar char="q"/>
              <a:defRPr/>
            </a:pPr>
            <a:r>
              <a:rPr lang="en-US" sz="2400" kern="0" dirty="0">
                <a:solidFill>
                  <a:schemeClr val="tx1"/>
                </a:solidFill>
                <a:latin typeface="+mj-lt"/>
              </a:rPr>
              <a:t>Any equipment loaned out to teacher or staff - Short/Long Term Equipment Check-Out Form.</a:t>
            </a:r>
          </a:p>
          <a:p>
            <a:pPr marL="0" indent="0">
              <a:buClr>
                <a:srgbClr val="336666"/>
              </a:buClr>
              <a:buNone/>
              <a:defRPr/>
            </a:pPr>
            <a:r>
              <a:rPr lang="en-US" sz="2100" kern="0" dirty="0">
                <a:solidFill>
                  <a:prstClr val="black"/>
                </a:solidFill>
              </a:rPr>
              <a:t> </a:t>
            </a:r>
            <a:endParaRPr lang="en-US" sz="1500" kern="0" dirty="0">
              <a:solidFill>
                <a:srgbClr val="000000"/>
              </a:solidFill>
            </a:endParaRPr>
          </a:p>
          <a:p>
            <a:pPr eaLnBrk="1" hangingPunct="1">
              <a:buClr>
                <a:srgbClr val="336666"/>
              </a:buClr>
              <a:buFont typeface="Wingdings" pitchFamily="2" charset="2"/>
              <a:buChar char="q"/>
              <a:defRPr/>
            </a:pPr>
            <a:endParaRPr lang="en-US" sz="1500" kern="0" dirty="0">
              <a:solidFill>
                <a:srgbClr val="000000"/>
              </a:solidFill>
            </a:endParaRPr>
          </a:p>
          <a:p>
            <a:pPr marL="0" indent="0">
              <a:buClr>
                <a:srgbClr val="336666"/>
              </a:buClr>
              <a:buNone/>
              <a:defRPr/>
            </a:pPr>
            <a:endParaRPr lang="en-US" sz="1500" kern="0" dirty="0">
              <a:solidFill>
                <a:srgbClr val="000000"/>
              </a:solidFill>
            </a:endParaRPr>
          </a:p>
          <a:p>
            <a:pPr eaLnBrk="1" hangingPunct="1">
              <a:buClr>
                <a:srgbClr val="336666"/>
              </a:buClr>
              <a:buFont typeface="Wingdings" pitchFamily="2" charset="2"/>
              <a:buChar char="q"/>
              <a:defRPr/>
            </a:pPr>
            <a:endParaRPr lang="en-US" sz="1500" kern="0" dirty="0">
              <a:solidFill>
                <a:srgbClr val="000000"/>
              </a:solidFill>
            </a:endParaRPr>
          </a:p>
        </p:txBody>
      </p:sp>
      <p:pic>
        <p:nvPicPr>
          <p:cNvPr id="2050" name="Picture 2" descr="School is biased | Voices of Youth"/>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1460" y="11783444"/>
            <a:ext cx="422063" cy="1595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nvGraphicFramePr>
        <p:xfrm>
          <a:off x="732971" y="5588000"/>
          <a:ext cx="7445829" cy="1077446"/>
        </p:xfrm>
        <a:graphic>
          <a:graphicData uri="http://schemas.openxmlformats.org/drawingml/2006/table">
            <a:tbl>
              <a:tblPr firstRow="1" bandRow="1">
                <a:tableStyleId>{073A0DAA-6AF3-43AB-8588-CEC1D06C72B9}</a:tableStyleId>
              </a:tblPr>
              <a:tblGrid>
                <a:gridCol w="2481943">
                  <a:extLst>
                    <a:ext uri="{9D8B030D-6E8A-4147-A177-3AD203B41FA5}">
                      <a16:colId xmlns:a16="http://schemas.microsoft.com/office/drawing/2014/main" val="2842011540"/>
                    </a:ext>
                  </a:extLst>
                </a:gridCol>
                <a:gridCol w="2481943">
                  <a:extLst>
                    <a:ext uri="{9D8B030D-6E8A-4147-A177-3AD203B41FA5}">
                      <a16:colId xmlns:a16="http://schemas.microsoft.com/office/drawing/2014/main" val="4270752312"/>
                    </a:ext>
                  </a:extLst>
                </a:gridCol>
                <a:gridCol w="2481943">
                  <a:extLst>
                    <a:ext uri="{9D8B030D-6E8A-4147-A177-3AD203B41FA5}">
                      <a16:colId xmlns:a16="http://schemas.microsoft.com/office/drawing/2014/main" val="3200672523"/>
                    </a:ext>
                  </a:extLst>
                </a:gridCol>
              </a:tblGrid>
              <a:tr h="1077446">
                <a:tc>
                  <a:txBody>
                    <a:bodyPr/>
                    <a:lstStyle/>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t>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p>
                    <a:p>
                      <a:endParaRPr lang="en-US" sz="1000" dirty="0"/>
                    </a:p>
                    <a:p>
                      <a:endParaRPr lang="en-US" sz="1000" dirty="0"/>
                    </a:p>
                    <a:p>
                      <a:endParaRPr lang="en-US" sz="1000" dirty="0"/>
                    </a:p>
                    <a:p>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803460"/>
                  </a:ext>
                </a:extLst>
              </a:tr>
            </a:tbl>
          </a:graphicData>
        </a:graphic>
      </p:graphicFrame>
      <p:pic>
        <p:nvPicPr>
          <p:cNvPr id="2052" name="Picture 4" descr="The 7 Best Online Checking Accounts of 202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53650" y="5660930"/>
            <a:ext cx="1879745" cy="9385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loseup on man`s hands writing a check |"/>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2739" y="5653969"/>
            <a:ext cx="1926292" cy="9455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chool is biased | Voices of Yout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13838" y="5648805"/>
            <a:ext cx="1768809" cy="9385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7" name="Slide Number Placeholder 6"/>
          <p:cNvSpPr>
            <a:spLocks noGrp="1"/>
          </p:cNvSpPr>
          <p:nvPr>
            <p:ph type="sldNum" sz="quarter" idx="33"/>
          </p:nvPr>
        </p:nvSpPr>
        <p:spPr/>
        <p:txBody>
          <a:bodyPr/>
          <a:lstStyle/>
          <a:p>
            <a:fld id="{19B51A1E-902D-48AF-9020-955120F399B6}" type="slidenum">
              <a:rPr lang="en-US" noProof="0" smtClean="0"/>
              <a:pPr/>
              <a:t>58</a:t>
            </a:fld>
            <a:endParaRPr lang="en-US" noProof="0" dirty="0"/>
          </a:p>
        </p:txBody>
      </p:sp>
    </p:spTree>
    <p:extLst>
      <p:ext uri="{BB962C8B-B14F-4D97-AF65-F5344CB8AC3E}">
        <p14:creationId xmlns:p14="http://schemas.microsoft.com/office/powerpoint/2010/main" val="438627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0" y="300793"/>
            <a:ext cx="9144000" cy="411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eaLnBrk="1" hangingPunct="1"/>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FISCAL CONTROL STAFF</a:t>
            </a:r>
          </a:p>
        </p:txBody>
      </p:sp>
      <p:sp>
        <p:nvSpPr>
          <p:cNvPr id="3" name="Content Placeholder 2"/>
          <p:cNvSpPr>
            <a:spLocks noGrp="1"/>
          </p:cNvSpPr>
          <p:nvPr>
            <p:ph idx="4294967295"/>
          </p:nvPr>
        </p:nvSpPr>
        <p:spPr>
          <a:xfrm>
            <a:off x="623058" y="1587283"/>
            <a:ext cx="8196943" cy="4784068"/>
          </a:xfrm>
          <a:noFill/>
        </p:spPr>
        <p:txBody>
          <a:bodyPr>
            <a:normAutofit fontScale="25000" lnSpcReduction="20000"/>
          </a:bodyPr>
          <a:lstStyle/>
          <a:p>
            <a:pPr marL="0" indent="0">
              <a:buNone/>
              <a:defRPr/>
            </a:pPr>
            <a:r>
              <a:rPr lang="en-US" sz="9600" u="sng" dirty="0">
                <a:solidFill>
                  <a:schemeClr val="tx1"/>
                </a:solidFill>
                <a:latin typeface="Calibri" panose="020F0502020204030204" pitchFamily="34" charset="0"/>
                <a:cs typeface="Arial" panose="020B0604020202020204" pitchFamily="34" charset="0"/>
              </a:rPr>
              <a:t>Contact Information:</a:t>
            </a:r>
          </a:p>
          <a:p>
            <a:pPr marL="0" indent="0">
              <a:buNone/>
            </a:pPr>
            <a:endParaRPr lang="en-US" sz="3300" b="1" dirty="0">
              <a:solidFill>
                <a:schemeClr val="tx1"/>
              </a:solidFill>
              <a:latin typeface="Calibri" panose="020F0502020204030204" pitchFamily="34" charset="0"/>
              <a:cs typeface="Arial" panose="020B0604020202020204" pitchFamily="34" charset="0"/>
            </a:endParaRPr>
          </a:p>
          <a:p>
            <a:pPr marL="0" indent="0">
              <a:buNone/>
            </a:pPr>
            <a:r>
              <a:rPr lang="en-US" sz="9600" dirty="0">
                <a:solidFill>
                  <a:schemeClr val="tx1"/>
                </a:solidFill>
              </a:rPr>
              <a:t>Charles Ellis, Director					Phone: 345-2389</a:t>
            </a:r>
          </a:p>
          <a:p>
            <a:pPr marL="0" indent="0">
              <a:buNone/>
            </a:pPr>
            <a:r>
              <a:rPr lang="en-US" sz="9600" dirty="0">
                <a:solidFill>
                  <a:schemeClr val="tx1"/>
                </a:solidFill>
                <a:hlinkClick r:id="rId2"/>
              </a:rPr>
              <a:t>Ronnie.Martindale@slps.org</a:t>
            </a:r>
            <a:endParaRPr lang="en-US" sz="9600" dirty="0">
              <a:solidFill>
                <a:schemeClr val="tx1"/>
              </a:solidFill>
            </a:endParaRPr>
          </a:p>
          <a:p>
            <a:pPr marL="0" indent="0">
              <a:buNone/>
            </a:pPr>
            <a:endParaRPr lang="en-US" sz="9600" dirty="0">
              <a:solidFill>
                <a:schemeClr val="tx1"/>
              </a:solidFill>
            </a:endParaRPr>
          </a:p>
          <a:p>
            <a:pPr marL="0" indent="0">
              <a:buNone/>
            </a:pPr>
            <a:r>
              <a:rPr lang="en-US" sz="9600" dirty="0">
                <a:solidFill>
                  <a:schemeClr val="tx1"/>
                </a:solidFill>
              </a:rPr>
              <a:t>Kevin McKenzie, Accountant III			Phone:  345-2275</a:t>
            </a:r>
          </a:p>
          <a:p>
            <a:pPr marL="0" indent="0">
              <a:buNone/>
            </a:pPr>
            <a:r>
              <a:rPr lang="en-US" sz="9600" dirty="0">
                <a:solidFill>
                  <a:schemeClr val="tx1"/>
                </a:solidFill>
                <a:hlinkClick r:id="rId3"/>
              </a:rPr>
              <a:t>Kevin.McKenzie@slps.org</a:t>
            </a:r>
            <a:endParaRPr lang="en-US" sz="9600" dirty="0">
              <a:solidFill>
                <a:schemeClr val="tx1"/>
              </a:solidFill>
            </a:endParaRPr>
          </a:p>
          <a:p>
            <a:pPr marL="0" indent="0">
              <a:buNone/>
            </a:pPr>
            <a:endParaRPr lang="en-US" sz="9600" dirty="0">
              <a:solidFill>
                <a:schemeClr val="tx1"/>
              </a:solidFill>
            </a:endParaRPr>
          </a:p>
          <a:p>
            <a:pPr marL="0" indent="0">
              <a:buNone/>
            </a:pPr>
            <a:r>
              <a:rPr lang="en-US" sz="9600" dirty="0">
                <a:solidFill>
                  <a:schemeClr val="tx1"/>
                </a:solidFill>
              </a:rPr>
              <a:t>Armando Lopez, Accountant III	 		Phone:  345-2274</a:t>
            </a:r>
            <a:endParaRPr lang="en-US" sz="9600" dirty="0"/>
          </a:p>
          <a:p>
            <a:pPr marL="0" indent="0">
              <a:buNone/>
            </a:pPr>
            <a:r>
              <a:rPr lang="en-US" sz="9600" dirty="0">
                <a:hlinkClick r:id="rId4"/>
              </a:rPr>
              <a:t>Armando.Lopez@slps.org</a:t>
            </a:r>
            <a:endParaRPr lang="en-US" sz="9600" dirty="0"/>
          </a:p>
          <a:p>
            <a:pPr marL="0" indent="0">
              <a:buNone/>
            </a:pPr>
            <a:endParaRPr lang="en-US" sz="7200" dirty="0">
              <a:solidFill>
                <a:schemeClr val="tx1"/>
              </a:solidFill>
            </a:endParaRPr>
          </a:p>
          <a:p>
            <a:pPr marL="0" indent="0">
              <a:buNone/>
            </a:pPr>
            <a:r>
              <a:rPr lang="en-US" sz="9600" dirty="0">
                <a:solidFill>
                  <a:schemeClr val="tx1"/>
                </a:solidFill>
              </a:rPr>
              <a:t>Ervin Yarbough, Property Technician		Phone:  345-2297</a:t>
            </a:r>
          </a:p>
          <a:p>
            <a:pPr marL="0" indent="0">
              <a:buNone/>
            </a:pPr>
            <a:r>
              <a:rPr lang="en-US" sz="9600" dirty="0">
                <a:solidFill>
                  <a:schemeClr val="tx1"/>
                </a:solidFill>
                <a:hlinkClick r:id="rId5"/>
              </a:rPr>
              <a:t>Ervin.Yarbough@slps.org</a:t>
            </a:r>
            <a:endParaRPr lang="en-US" sz="9600" dirty="0">
              <a:solidFill>
                <a:schemeClr val="tx1"/>
              </a:solidFill>
            </a:endParaRPr>
          </a:p>
          <a:p>
            <a:pPr marL="0" indent="0">
              <a:buNone/>
            </a:pPr>
            <a:r>
              <a:rPr lang="en-US" sz="7200" dirty="0">
                <a:solidFill>
                  <a:schemeClr val="tx1"/>
                </a:solidFill>
              </a:rPr>
              <a:t>		</a:t>
            </a:r>
            <a:r>
              <a:rPr lang="en-US" sz="7200" b="1" dirty="0">
                <a:solidFill>
                  <a:srgbClr val="000000"/>
                </a:solidFill>
              </a:rPr>
              <a:t>	</a:t>
            </a:r>
          </a:p>
          <a:p>
            <a:pPr marL="0" indent="0" algn="ctr">
              <a:buNone/>
              <a:defRPr/>
            </a:pPr>
            <a:br>
              <a:rPr lang="en-US" sz="9600" b="1" dirty="0"/>
            </a:br>
            <a:endParaRPr lang="en-US" sz="9600" b="1" dirty="0"/>
          </a:p>
          <a:p>
            <a:pPr marL="0" indent="0">
              <a:buNone/>
              <a:defRPr/>
            </a:pPr>
            <a:br>
              <a:rPr lang="en-US" sz="1950" dirty="0"/>
            </a:br>
            <a:endParaRPr lang="en-US" sz="1950" dirty="0"/>
          </a:p>
        </p:txBody>
      </p:sp>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5" name="Slide Number Placeholder 4"/>
          <p:cNvSpPr>
            <a:spLocks noGrp="1"/>
          </p:cNvSpPr>
          <p:nvPr>
            <p:ph type="sldNum" sz="quarter" idx="13"/>
          </p:nvPr>
        </p:nvSpPr>
        <p:spPr/>
        <p:txBody>
          <a:bodyPr/>
          <a:lstStyle/>
          <a:p>
            <a:fld id="{19B51A1E-902D-48AF-9020-955120F399B6}" type="slidenum">
              <a:rPr lang="en-US" noProof="0" smtClean="0"/>
              <a:pPr/>
              <a:t>59</a:t>
            </a:fld>
            <a:endParaRPr lang="en-US" noProof="0" dirty="0"/>
          </a:p>
        </p:txBody>
      </p:sp>
    </p:spTree>
    <p:extLst>
      <p:ext uri="{BB962C8B-B14F-4D97-AF65-F5344CB8AC3E}">
        <p14:creationId xmlns:p14="http://schemas.microsoft.com/office/powerpoint/2010/main" val="1317104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857250"/>
            <a:ext cx="7438831" cy="5143500"/>
          </a:xfrm>
          <a:prstGeom prst="rect">
            <a:avLst/>
          </a:prstGeom>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5466301" y="2694600"/>
            <a:ext cx="3677699" cy="1468800"/>
          </a:xfrm>
        </p:spPr>
        <p:txBody>
          <a:bodyPr/>
          <a:lstStyle/>
          <a:p>
            <a:pPr algn="ctr">
              <a:defRPr/>
            </a:pPr>
            <a:r>
              <a:rPr lang="en-US" sz="3200" b="0" kern="0" dirty="0">
                <a:solidFill>
                  <a:srgbClr val="1B489B"/>
                </a:solidFill>
              </a:rPr>
              <a:t>FINANCIAL MANAGEMENT</a:t>
            </a:r>
            <a:br>
              <a:rPr lang="en-US" sz="3200" b="0" kern="0" dirty="0">
                <a:solidFill>
                  <a:srgbClr val="1B489B"/>
                </a:solidFill>
              </a:rPr>
            </a:br>
            <a:r>
              <a:rPr lang="en-US" sz="3200" b="0" kern="0" dirty="0">
                <a:solidFill>
                  <a:srgbClr val="1B489B"/>
                </a:solidFill>
              </a:rPr>
              <a:t>OFFICE</a:t>
            </a:r>
            <a:endParaRPr lang="en-US" sz="3200" b="0" kern="0" dirty="0"/>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5466301" y="4163401"/>
            <a:ext cx="3685670" cy="540759"/>
          </a:xfrm>
        </p:spPr>
        <p:txBody>
          <a:bodyPr/>
          <a:lstStyle/>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43836" y="17550"/>
            <a:ext cx="1242175" cy="1225463"/>
          </a:xfrm>
          <a:prstGeom prst="rect">
            <a:avLst/>
          </a:prstGeom>
        </p:spPr>
      </p:pic>
      <p:sp>
        <p:nvSpPr>
          <p:cNvPr id="6" name="Slide Number Placeholder 5"/>
          <p:cNvSpPr>
            <a:spLocks noGrp="1"/>
          </p:cNvSpPr>
          <p:nvPr>
            <p:ph type="sldNum" sz="quarter" idx="12"/>
          </p:nvPr>
        </p:nvSpPr>
        <p:spPr/>
        <p:txBody>
          <a:bodyPr/>
          <a:lstStyle/>
          <a:p>
            <a:fld id="{19B51A1E-902D-48AF-9020-955120F399B6}" type="slidenum">
              <a:rPr lang="en-US" noProof="0" smtClean="0"/>
              <a:pPr/>
              <a:t>6</a:t>
            </a:fld>
            <a:endParaRPr lang="en-US" noProof="0" dirty="0"/>
          </a:p>
        </p:txBody>
      </p:sp>
    </p:spTree>
    <p:extLst>
      <p:ext uri="{BB962C8B-B14F-4D97-AF65-F5344CB8AC3E}">
        <p14:creationId xmlns:p14="http://schemas.microsoft.com/office/powerpoint/2010/main" val="22596024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Webinar | Changing the Conversation Around Digital Risk Managem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94166"/>
            <a:ext cx="7907311" cy="51360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200B3D2B-613A-41BE-987D-E6A1324B456D}"/>
              </a:ext>
            </a:extLst>
          </p:cNvPr>
          <p:cNvSpPr txBox="1">
            <a:spLocks/>
          </p:cNvSpPr>
          <p:nvPr/>
        </p:nvSpPr>
        <p:spPr>
          <a:xfrm>
            <a:off x="1" y="5530453"/>
            <a:ext cx="9144000" cy="899797"/>
          </a:xfrm>
          <a:prstGeom prst="rect">
            <a:avLst/>
          </a:prstGeom>
          <a:solidFill>
            <a:schemeClr val="bg1"/>
          </a:solidFill>
          <a:ln>
            <a:solidFill>
              <a:schemeClr val="tx1"/>
            </a:solid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2pPr>
            <a:lvl3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3pPr>
            <a:lvl4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4pPr>
            <a:lvl5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sz="3200" b="1" kern="0" dirty="0">
                <a:solidFill>
                  <a:srgbClr val="1B489B"/>
                </a:solidFill>
              </a:rPr>
              <a:t>RISK MANAGEMENT</a:t>
            </a:r>
            <a:endParaRPr lang="en-US" sz="3200" b="1" kern="0" dirty="0"/>
          </a:p>
        </p:txBody>
      </p:sp>
      <p:sp>
        <p:nvSpPr>
          <p:cNvPr id="5" name="Text Placeholder 13">
            <a:extLst>
              <a:ext uri="{FF2B5EF4-FFF2-40B4-BE49-F238E27FC236}">
                <a16:creationId xmlns:a16="http://schemas.microsoft.com/office/drawing/2014/main" id="{F278402B-CA7D-4F5B-B3FA-ED74AB3CFB6C}"/>
              </a:ext>
            </a:extLst>
          </p:cNvPr>
          <p:cNvSpPr txBox="1">
            <a:spLocks/>
          </p:cNvSpPr>
          <p:nvPr/>
        </p:nvSpPr>
        <p:spPr>
          <a:xfrm>
            <a:off x="1" y="6430250"/>
            <a:ext cx="9144000" cy="263444"/>
          </a:xfrm>
          <a:prstGeom prst="rect">
            <a:avLst/>
          </a:prstGeom>
          <a:solidFill>
            <a:schemeClr val="tx2"/>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defRPr/>
            </a:pPr>
            <a:endParaRPr lang="en-US" sz="2400" kern="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2" name="Footer Placeholder 1"/>
          <p:cNvSpPr>
            <a:spLocks noGrp="1"/>
          </p:cNvSpPr>
          <p:nvPr>
            <p:ph type="ftr" sz="quarter" idx="12"/>
          </p:nvPr>
        </p:nvSpPr>
        <p:spPr/>
        <p:txBody>
          <a:bodyPr/>
          <a:lstStyle/>
          <a:p>
            <a:endParaRPr lang="en-US" noProof="0" dirty="0"/>
          </a:p>
        </p:txBody>
      </p:sp>
      <p:sp>
        <p:nvSpPr>
          <p:cNvPr id="3" name="Slide Number Placeholder 2"/>
          <p:cNvSpPr>
            <a:spLocks noGrp="1"/>
          </p:cNvSpPr>
          <p:nvPr>
            <p:ph type="sldNum" sz="quarter" idx="13"/>
          </p:nvPr>
        </p:nvSpPr>
        <p:spPr/>
        <p:txBody>
          <a:bodyPr/>
          <a:lstStyle/>
          <a:p>
            <a:fld id="{19B51A1E-902D-48AF-9020-955120F399B6}" type="slidenum">
              <a:rPr lang="en-US" noProof="0" smtClean="0"/>
              <a:pPr/>
              <a:t>60</a:t>
            </a:fld>
            <a:endParaRPr lang="en-US" noProof="0" dirty="0"/>
          </a:p>
        </p:txBody>
      </p:sp>
    </p:spTree>
    <p:extLst>
      <p:ext uri="{BB962C8B-B14F-4D97-AF65-F5344CB8AC3E}">
        <p14:creationId xmlns:p14="http://schemas.microsoft.com/office/powerpoint/2010/main" val="3847204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1"/>
          <p:cNvSpPr>
            <a:spLocks noGrp="1"/>
          </p:cNvSpPr>
          <p:nvPr>
            <p:ph type="title"/>
          </p:nvPr>
        </p:nvSpPr>
        <p:spPr bwMode="auto">
          <a:xfrm>
            <a:off x="1" y="265919"/>
            <a:ext cx="9143999" cy="3952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eaLnBrk="1" hangingPunct="1">
              <a:defRPr/>
            </a:pPr>
            <a:r>
              <a:rPr lang="en-US" altLang="en-US" sz="4400" dirty="0">
                <a:solidFill>
                  <a:srgbClr val="1B489B"/>
                </a:solidFill>
                <a:effectLst>
                  <a:outerShdw blurRad="38100" dist="38100" dir="2700000" algn="tl">
                    <a:srgbClr val="000000">
                      <a:alpha val="43137"/>
                    </a:srgbClr>
                  </a:outerShdw>
                </a:effectLst>
              </a:rPr>
              <a:t>RISK MANAGEMENT </a:t>
            </a:r>
            <a:r>
              <a:rPr lang="en-US" altLang="en-US" sz="4400" b="1" dirty="0">
                <a:solidFill>
                  <a:srgbClr val="1B489B"/>
                </a:solidFill>
                <a:effectLst>
                  <a:outerShdw blurRad="38100" dist="38100" dir="2700000" algn="tl">
                    <a:srgbClr val="000000">
                      <a:alpha val="43137"/>
                    </a:srgbClr>
                  </a:outerShdw>
                </a:effectLst>
              </a:rPr>
              <a:t>OFFICE</a:t>
            </a: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1816934829"/>
              </p:ext>
            </p:extLst>
          </p:nvPr>
        </p:nvGraphicFramePr>
        <p:xfrm>
          <a:off x="419878" y="1501486"/>
          <a:ext cx="8558504" cy="4627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33"/>
          </p:nvPr>
        </p:nvSpPr>
        <p:spPr/>
        <p:txBody>
          <a:bodyPr/>
          <a:lstStyle/>
          <a:p>
            <a:fld id="{19B51A1E-902D-48AF-9020-955120F399B6}" type="slidenum">
              <a:rPr lang="en-US" noProof="0" smtClean="0"/>
              <a:pPr/>
              <a:t>61</a:t>
            </a:fld>
            <a:endParaRPr lang="en-US" noProof="0" dirty="0"/>
          </a:p>
        </p:txBody>
      </p:sp>
    </p:spTree>
    <p:extLst>
      <p:ext uri="{BB962C8B-B14F-4D97-AF65-F5344CB8AC3E}">
        <p14:creationId xmlns:p14="http://schemas.microsoft.com/office/powerpoint/2010/main" val="32499925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1"/>
          <p:cNvSpPr>
            <a:spLocks noGrp="1"/>
          </p:cNvSpPr>
          <p:nvPr>
            <p:ph type="title"/>
          </p:nvPr>
        </p:nvSpPr>
        <p:spPr bwMode="auto">
          <a:xfrm>
            <a:off x="0" y="347945"/>
            <a:ext cx="9144000" cy="5218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eaLnBrk="1" hangingPunct="1"/>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RISK MANAGEMENT OVERVIEW</a:t>
            </a:r>
          </a:p>
        </p:txBody>
      </p:sp>
      <p:sp>
        <p:nvSpPr>
          <p:cNvPr id="3" name="Content Placeholder 2"/>
          <p:cNvSpPr>
            <a:spLocks noGrp="1"/>
          </p:cNvSpPr>
          <p:nvPr>
            <p:ph idx="1"/>
          </p:nvPr>
        </p:nvSpPr>
        <p:spPr>
          <a:xfrm>
            <a:off x="753344" y="1454047"/>
            <a:ext cx="8243596" cy="4586910"/>
          </a:xfrm>
        </p:spPr>
        <p:txBody>
          <a:bodyPr>
            <a:normAutofit fontScale="85000" lnSpcReduction="20000"/>
          </a:bodyPr>
          <a:lstStyle/>
          <a:p>
            <a:pPr marL="0" indent="0">
              <a:buNone/>
              <a:defRPr/>
            </a:pPr>
            <a:r>
              <a:rPr lang="en-US" sz="2600" b="1" u="sng" dirty="0"/>
              <a:t>Risk Management is responsible for:</a:t>
            </a:r>
          </a:p>
          <a:p>
            <a:pPr marL="0" indent="0">
              <a:buNone/>
              <a:defRPr/>
            </a:pPr>
            <a:endParaRPr lang="en-US" sz="2400" b="1" dirty="0"/>
          </a:p>
          <a:p>
            <a:pPr eaLnBrk="1" hangingPunct="1">
              <a:buFont typeface="Wingdings" panose="05000000000000000000" pitchFamily="2" charset="2"/>
              <a:buChar char="q"/>
              <a:defRPr/>
            </a:pPr>
            <a:r>
              <a:rPr lang="en-US" sz="2600" dirty="0">
                <a:solidFill>
                  <a:schemeClr val="tx1"/>
                </a:solidFill>
              </a:rPr>
              <a:t>Reducing District risk with insurance products</a:t>
            </a:r>
          </a:p>
          <a:p>
            <a:pPr eaLnBrk="1" hangingPunct="1">
              <a:buFont typeface="Wingdings" panose="05000000000000000000" pitchFamily="2" charset="2"/>
              <a:buChar char="q"/>
              <a:defRPr/>
            </a:pPr>
            <a:endParaRPr lang="en-US" sz="2600" dirty="0">
              <a:solidFill>
                <a:schemeClr val="tx1"/>
              </a:solidFill>
            </a:endParaRPr>
          </a:p>
          <a:p>
            <a:pPr eaLnBrk="1" hangingPunct="1">
              <a:buFont typeface="Wingdings" panose="05000000000000000000" pitchFamily="2" charset="2"/>
              <a:buChar char="q"/>
              <a:defRPr/>
            </a:pPr>
            <a:r>
              <a:rPr lang="en-US" sz="2600" dirty="0">
                <a:solidFill>
                  <a:schemeClr val="tx1"/>
                </a:solidFill>
              </a:rPr>
              <a:t>Implementing safety programs and training (Safe Schools)</a:t>
            </a:r>
          </a:p>
          <a:p>
            <a:pPr eaLnBrk="1" hangingPunct="1">
              <a:buFont typeface="Wingdings" panose="05000000000000000000" pitchFamily="2" charset="2"/>
              <a:buChar char="q"/>
              <a:defRPr/>
            </a:pPr>
            <a:endParaRPr lang="en-US" sz="2600" dirty="0">
              <a:solidFill>
                <a:schemeClr val="tx1"/>
              </a:solidFill>
            </a:endParaRPr>
          </a:p>
          <a:p>
            <a:pPr eaLnBrk="1" hangingPunct="1">
              <a:buFont typeface="Wingdings" panose="05000000000000000000" pitchFamily="2" charset="2"/>
              <a:buChar char="q"/>
              <a:defRPr/>
            </a:pPr>
            <a:r>
              <a:rPr lang="en-US" sz="2600" dirty="0">
                <a:solidFill>
                  <a:schemeClr val="tx1"/>
                </a:solidFill>
              </a:rPr>
              <a:t>Evaluating employee injury and accident trends</a:t>
            </a:r>
          </a:p>
          <a:p>
            <a:pPr marL="0" indent="0" eaLnBrk="1" hangingPunct="1">
              <a:buNone/>
              <a:defRPr/>
            </a:pPr>
            <a:endParaRPr lang="en-US" sz="2600" dirty="0">
              <a:solidFill>
                <a:schemeClr val="tx1"/>
              </a:solidFill>
            </a:endParaRPr>
          </a:p>
          <a:p>
            <a:pPr eaLnBrk="1" hangingPunct="1">
              <a:buFont typeface="Wingdings" panose="05000000000000000000" pitchFamily="2" charset="2"/>
              <a:buChar char="q"/>
              <a:defRPr/>
            </a:pPr>
            <a:r>
              <a:rPr lang="en-US" sz="2600" dirty="0">
                <a:solidFill>
                  <a:schemeClr val="tx1"/>
                </a:solidFill>
              </a:rPr>
              <a:t>Implementing corrective measures to reduce costs</a:t>
            </a:r>
          </a:p>
          <a:p>
            <a:pPr eaLnBrk="1" hangingPunct="1">
              <a:buFont typeface="Wingdings" panose="05000000000000000000" pitchFamily="2" charset="2"/>
              <a:buChar char="q"/>
              <a:defRPr/>
            </a:pPr>
            <a:endParaRPr lang="en-US" sz="2600" dirty="0">
              <a:solidFill>
                <a:schemeClr val="tx1"/>
              </a:solidFill>
            </a:endParaRPr>
          </a:p>
          <a:p>
            <a:pPr marL="0" indent="0" algn="ctr">
              <a:buNone/>
              <a:defRPr/>
            </a:pPr>
            <a:r>
              <a:rPr lang="en-US" sz="2475" dirty="0">
                <a:solidFill>
                  <a:schemeClr val="tx1"/>
                </a:solidFill>
              </a:rPr>
              <a:t>Contact Ruth Carnoske, Risk Manager</a:t>
            </a:r>
          </a:p>
          <a:p>
            <a:pPr marL="0" indent="0" algn="ctr">
              <a:buNone/>
              <a:defRPr/>
            </a:pPr>
            <a:r>
              <a:rPr lang="en-US" sz="2475" dirty="0">
                <a:solidFill>
                  <a:schemeClr val="tx1"/>
                </a:solidFill>
                <a:hlinkClick r:id="rId2"/>
              </a:rPr>
              <a:t>Ruth.Carnoske@slps.org</a:t>
            </a:r>
            <a:endParaRPr lang="en-US" sz="2475" dirty="0">
              <a:solidFill>
                <a:schemeClr val="tx1"/>
              </a:solidFill>
            </a:endParaRPr>
          </a:p>
          <a:p>
            <a:pPr marL="0" indent="0" algn="ctr">
              <a:buNone/>
              <a:defRPr/>
            </a:pPr>
            <a:r>
              <a:rPr lang="en-US" sz="2475" dirty="0">
                <a:solidFill>
                  <a:schemeClr val="tx1"/>
                </a:solidFill>
              </a:rPr>
              <a:t>345-2397</a:t>
            </a:r>
          </a:p>
          <a:p>
            <a:pPr>
              <a:defRPr/>
            </a:pPr>
            <a:endParaRPr lang="en-US" sz="2475" dirty="0">
              <a:solidFill>
                <a:schemeClr val="tx1"/>
              </a:solidFill>
            </a:endParaRPr>
          </a:p>
          <a:p>
            <a:pPr marL="0" indent="0">
              <a:buNone/>
              <a:defRPr/>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5" name="Slide Number Placeholder 4"/>
          <p:cNvSpPr>
            <a:spLocks noGrp="1"/>
          </p:cNvSpPr>
          <p:nvPr>
            <p:ph type="sldNum" sz="quarter" idx="33"/>
          </p:nvPr>
        </p:nvSpPr>
        <p:spPr/>
        <p:txBody>
          <a:bodyPr/>
          <a:lstStyle/>
          <a:p>
            <a:fld id="{19B51A1E-902D-48AF-9020-955120F399B6}" type="slidenum">
              <a:rPr lang="en-US" noProof="0" smtClean="0"/>
              <a:pPr/>
              <a:t>62</a:t>
            </a:fld>
            <a:endParaRPr lang="en-US" noProof="0" dirty="0"/>
          </a:p>
        </p:txBody>
      </p:sp>
    </p:spTree>
    <p:extLst>
      <p:ext uri="{BB962C8B-B14F-4D97-AF65-F5344CB8AC3E}">
        <p14:creationId xmlns:p14="http://schemas.microsoft.com/office/powerpoint/2010/main" val="42784483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220D-6511-4745-8AF0-434A77D1FEF0}"/>
              </a:ext>
            </a:extLst>
          </p:cNvPr>
          <p:cNvSpPr>
            <a:spLocks noGrp="1"/>
          </p:cNvSpPr>
          <p:nvPr>
            <p:ph type="title"/>
          </p:nvPr>
        </p:nvSpPr>
        <p:spPr/>
        <p:txBody>
          <a:bodyPr/>
          <a:lstStyle/>
          <a:p>
            <a:pPr algn="ctr"/>
            <a:r>
              <a:rPr lang="en-US" sz="4400" dirty="0">
                <a:solidFill>
                  <a:srgbClr val="1B489B"/>
                </a:solidFill>
              </a:rPr>
              <a:t>FISCAL CONTROL </a:t>
            </a:r>
          </a:p>
        </p:txBody>
      </p:sp>
      <p:sp>
        <p:nvSpPr>
          <p:cNvPr id="3" name="Content Placeholder 2">
            <a:extLst>
              <a:ext uri="{FF2B5EF4-FFF2-40B4-BE49-F238E27FC236}">
                <a16:creationId xmlns:a16="http://schemas.microsoft.com/office/drawing/2014/main" id="{41CB0F5B-9C1C-41D4-8BA0-58D2FD6927DC}"/>
              </a:ext>
            </a:extLst>
          </p:cNvPr>
          <p:cNvSpPr>
            <a:spLocks noGrp="1"/>
          </p:cNvSpPr>
          <p:nvPr>
            <p:ph idx="1"/>
          </p:nvPr>
        </p:nvSpPr>
        <p:spPr>
          <a:xfrm>
            <a:off x="324000" y="2048376"/>
            <a:ext cx="8496000" cy="3452312"/>
          </a:xfrm>
        </p:spPr>
        <p:txBody>
          <a:bodyPr/>
          <a:lstStyle/>
          <a:p>
            <a:pPr marL="0" indent="0" algn="ctr">
              <a:buNone/>
            </a:pPr>
            <a:r>
              <a:rPr lang="en-US" sz="2700" dirty="0"/>
              <a:t>Questions???</a:t>
            </a:r>
          </a:p>
          <a:p>
            <a:pPr marL="0" indent="0" algn="ctr">
              <a:buNone/>
            </a:pPr>
            <a:r>
              <a:rPr lang="en-US" sz="2700" dirty="0"/>
              <a:t>Don’t remember what we just covered??</a:t>
            </a:r>
            <a:endParaRPr lang="en-US" sz="2700" dirty="0">
              <a:hlinkClick r:id="" action="ppaction://noaction"/>
            </a:endParaRPr>
          </a:p>
          <a:p>
            <a:pPr marL="0" indent="0" algn="ctr">
              <a:buNone/>
            </a:pPr>
            <a:endParaRPr lang="en-US" sz="2700" dirty="0">
              <a:hlinkClick r:id="" action="ppaction://noaction"/>
            </a:endParaRPr>
          </a:p>
          <a:p>
            <a:pPr marL="0" indent="0" algn="ctr">
              <a:buNone/>
            </a:pPr>
            <a:r>
              <a:rPr lang="en-US" sz="2700" dirty="0"/>
              <a:t>Our page may have the answer for you.  Visit our webpage at </a:t>
            </a:r>
            <a:endParaRPr lang="en-US" sz="2700" dirty="0">
              <a:hlinkClick r:id="" action="ppaction://noaction"/>
            </a:endParaRPr>
          </a:p>
          <a:p>
            <a:pPr marL="0" indent="0" algn="ctr">
              <a:buNone/>
            </a:pPr>
            <a:r>
              <a:rPr lang="en-US" sz="2700" dirty="0">
                <a:hlinkClick r:id="rId2"/>
              </a:rPr>
              <a:t>https://www.slps.org/Page/122</a:t>
            </a:r>
            <a:endParaRPr lang="en-US" sz="2700" dirty="0"/>
          </a:p>
        </p:txBody>
      </p:sp>
      <p:pic>
        <p:nvPicPr>
          <p:cNvPr id="6" name="Picture 5">
            <a:extLst>
              <a:ext uri="{FF2B5EF4-FFF2-40B4-BE49-F238E27FC236}">
                <a16:creationId xmlns:a16="http://schemas.microsoft.com/office/drawing/2014/main" id="{C068558E-CD3A-4AFF-878E-42CFF58BADD7}"/>
              </a:ext>
            </a:extLst>
          </p:cNvPr>
          <p:cNvPicPr>
            <a:picLocks noChangeAspect="1"/>
          </p:cNvPicPr>
          <p:nvPr/>
        </p:nvPicPr>
        <p:blipFill>
          <a:blip r:embed="rId3"/>
          <a:stretch>
            <a:fillRect/>
          </a:stretch>
        </p:blipFill>
        <p:spPr>
          <a:xfrm>
            <a:off x="7212657" y="3893344"/>
            <a:ext cx="1607344" cy="1607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B489E6B6-7FE3-4BFF-A00D-97990DD14AA0}"/>
              </a:ext>
            </a:extLst>
          </p:cNvPr>
          <p:cNvPicPr>
            <a:picLocks noChangeAspect="1"/>
          </p:cNvPicPr>
          <p:nvPr/>
        </p:nvPicPr>
        <p:blipFill>
          <a:blip r:embed="rId3"/>
          <a:stretch>
            <a:fillRect/>
          </a:stretch>
        </p:blipFill>
        <p:spPr>
          <a:xfrm>
            <a:off x="324000" y="4005952"/>
            <a:ext cx="1607344" cy="1607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4" name="Footer Placeholder 3"/>
          <p:cNvSpPr>
            <a:spLocks noGrp="1"/>
          </p:cNvSpPr>
          <p:nvPr>
            <p:ph type="ftr" sz="quarter" idx="12"/>
          </p:nvPr>
        </p:nvSpPr>
        <p:spPr/>
        <p:txBody>
          <a:bodyPr/>
          <a:lstStyle/>
          <a:p>
            <a:endParaRPr lang="en-US" noProof="0" dirty="0"/>
          </a:p>
        </p:txBody>
      </p:sp>
      <p:sp>
        <p:nvSpPr>
          <p:cNvPr id="5" name="Slide Number Placeholder 4"/>
          <p:cNvSpPr>
            <a:spLocks noGrp="1"/>
          </p:cNvSpPr>
          <p:nvPr>
            <p:ph type="sldNum" sz="quarter" idx="33"/>
          </p:nvPr>
        </p:nvSpPr>
        <p:spPr/>
        <p:txBody>
          <a:bodyPr/>
          <a:lstStyle/>
          <a:p>
            <a:fld id="{19B51A1E-902D-48AF-9020-955120F399B6}" type="slidenum">
              <a:rPr lang="en-US" noProof="0" smtClean="0"/>
              <a:pPr/>
              <a:t>63</a:t>
            </a:fld>
            <a:endParaRPr lang="en-US" noProof="0" dirty="0"/>
          </a:p>
        </p:txBody>
      </p:sp>
    </p:spTree>
    <p:extLst>
      <p:ext uri="{BB962C8B-B14F-4D97-AF65-F5344CB8AC3E}">
        <p14:creationId xmlns:p14="http://schemas.microsoft.com/office/powerpoint/2010/main" val="32498341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7375850" cy="5143500"/>
          </a:xfrm>
          <a:prstGeom prst="rect">
            <a:avLst/>
          </a:prstGeom>
        </p:spPr>
      </p:pic>
      <p:sp>
        <p:nvSpPr>
          <p:cNvPr id="5" name="Title 2">
            <a:extLst>
              <a:ext uri="{FF2B5EF4-FFF2-40B4-BE49-F238E27FC236}">
                <a16:creationId xmlns:a16="http://schemas.microsoft.com/office/drawing/2014/main" id="{200B3D2B-613A-41BE-987D-E6A1324B456D}"/>
              </a:ext>
            </a:extLst>
          </p:cNvPr>
          <p:cNvSpPr txBox="1">
            <a:spLocks/>
          </p:cNvSpPr>
          <p:nvPr/>
        </p:nvSpPr>
        <p:spPr>
          <a:xfrm>
            <a:off x="5166122" y="3429000"/>
            <a:ext cx="3977878" cy="1160860"/>
          </a:xfrm>
          <a:prstGeom prst="rect">
            <a:avLst/>
          </a:prstGeom>
          <a:solidFill>
            <a:schemeClr val="bg1"/>
          </a:solidFill>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2pPr>
            <a:lvl3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3pPr>
            <a:lvl4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4pPr>
            <a:lvl5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defTabSz="685800">
              <a:defRPr/>
            </a:pPr>
            <a:r>
              <a:rPr lang="en-US" sz="3200" b="1" kern="0" dirty="0">
                <a:solidFill>
                  <a:srgbClr val="1B489B"/>
                </a:solidFill>
                <a:latin typeface="Calibri" panose="020F0502020204030204"/>
              </a:rPr>
              <a:t>TREASURER’S OFFICE</a:t>
            </a:r>
          </a:p>
        </p:txBody>
      </p:sp>
      <p:sp>
        <p:nvSpPr>
          <p:cNvPr id="6" name="Text Placeholder 13">
            <a:extLst>
              <a:ext uri="{FF2B5EF4-FFF2-40B4-BE49-F238E27FC236}">
                <a16:creationId xmlns:a16="http://schemas.microsoft.com/office/drawing/2014/main" id="{F278402B-CA7D-4F5B-B3FA-ED74AB3CFB6C}"/>
              </a:ext>
            </a:extLst>
          </p:cNvPr>
          <p:cNvSpPr txBox="1">
            <a:spLocks/>
          </p:cNvSpPr>
          <p:nvPr/>
        </p:nvSpPr>
        <p:spPr>
          <a:xfrm>
            <a:off x="5166122" y="4589860"/>
            <a:ext cx="3999309" cy="134347"/>
          </a:xfrm>
          <a:prstGeom prst="rect">
            <a:avLst/>
          </a:prstGeom>
          <a:solidFill>
            <a:schemeClr val="tx2"/>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defTabSz="685800">
              <a:buNone/>
              <a:defRPr/>
            </a:pPr>
            <a:endParaRPr lang="en-US" sz="2400" b="1" kern="0" dirty="0">
              <a:solidFill>
                <a:srgbClr val="FFFFFF"/>
              </a:solidFill>
              <a:latin typeface="Calibri" panose="020F0502020204030204"/>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13"/>
          </p:nvPr>
        </p:nvSpPr>
        <p:spPr/>
        <p:txBody>
          <a:bodyPr/>
          <a:lstStyle/>
          <a:p>
            <a:fld id="{19B51A1E-902D-48AF-9020-955120F399B6}" type="slidenum">
              <a:rPr lang="en-US" noProof="0" smtClean="0"/>
              <a:pPr/>
              <a:t>64</a:t>
            </a:fld>
            <a:endParaRPr lang="en-US" noProof="0" dirty="0"/>
          </a:p>
        </p:txBody>
      </p:sp>
    </p:spTree>
    <p:extLst>
      <p:ext uri="{BB962C8B-B14F-4D97-AF65-F5344CB8AC3E}">
        <p14:creationId xmlns:p14="http://schemas.microsoft.com/office/powerpoint/2010/main" val="1323850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bwMode="auto">
          <a:xfrm>
            <a:off x="0" y="311151"/>
            <a:ext cx="9144000" cy="45253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eaLnBrk="1" hangingPunct="1">
              <a:defRPr/>
            </a:pPr>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TREASURER’S</a:t>
            </a:r>
            <a:r>
              <a:rPr lang="en-US" altLang="en-US" sz="4400" b="1"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OFFICE</a:t>
            </a: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3110289316"/>
              </p:ext>
            </p:extLst>
          </p:nvPr>
        </p:nvGraphicFramePr>
        <p:xfrm>
          <a:off x="1223628" y="1646803"/>
          <a:ext cx="7179837" cy="3988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33"/>
          </p:nvPr>
        </p:nvSpPr>
        <p:spPr/>
        <p:txBody>
          <a:bodyPr/>
          <a:lstStyle/>
          <a:p>
            <a:fld id="{19B51A1E-902D-48AF-9020-955120F399B6}" type="slidenum">
              <a:rPr lang="en-US" noProof="0" smtClean="0"/>
              <a:pPr/>
              <a:t>65</a:t>
            </a:fld>
            <a:endParaRPr lang="en-US" noProof="0" dirty="0"/>
          </a:p>
        </p:txBody>
      </p:sp>
    </p:spTree>
    <p:extLst>
      <p:ext uri="{BB962C8B-B14F-4D97-AF65-F5344CB8AC3E}">
        <p14:creationId xmlns:p14="http://schemas.microsoft.com/office/powerpoint/2010/main" val="2338337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850"/>
            <a:ext cx="9104372" cy="324000"/>
          </a:xfrm>
        </p:spPr>
        <p:txBody>
          <a:bodyPr/>
          <a:lstStyle/>
          <a:p>
            <a:r>
              <a:rPr 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TREASURER’S OFFICE OVERVIEW</a:t>
            </a:r>
          </a:p>
        </p:txBody>
      </p:sp>
      <p:sp>
        <p:nvSpPr>
          <p:cNvPr id="3" name="Content Placeholder 2"/>
          <p:cNvSpPr>
            <a:spLocks noGrp="1"/>
          </p:cNvSpPr>
          <p:nvPr>
            <p:ph idx="1"/>
          </p:nvPr>
        </p:nvSpPr>
        <p:spPr>
          <a:xfrm>
            <a:off x="324000" y="1553960"/>
            <a:ext cx="8496000" cy="4277880"/>
          </a:xfrm>
        </p:spPr>
        <p:txBody>
          <a:bodyPr/>
          <a:lstStyle/>
          <a:p>
            <a:pPr lvl="0">
              <a:buFont typeface="Wingdings" panose="05000000000000000000" pitchFamily="2" charset="2"/>
              <a:buChar char="q"/>
            </a:pPr>
            <a:r>
              <a:rPr lang="en-US" sz="2400" dirty="0">
                <a:solidFill>
                  <a:schemeClr val="tx1"/>
                </a:solidFill>
              </a:rPr>
              <a:t>Monitor daily cash </a:t>
            </a:r>
          </a:p>
          <a:p>
            <a:pPr lvl="0">
              <a:buFont typeface="Wingdings" panose="05000000000000000000" pitchFamily="2" charset="2"/>
              <a:buChar char="q"/>
            </a:pPr>
            <a:endParaRPr lang="en-US" sz="2400" dirty="0">
              <a:solidFill>
                <a:schemeClr val="tx1"/>
              </a:solidFill>
            </a:endParaRPr>
          </a:p>
          <a:p>
            <a:pPr lvl="0">
              <a:buFont typeface="Wingdings" panose="05000000000000000000" pitchFamily="2" charset="2"/>
              <a:buChar char="q"/>
            </a:pPr>
            <a:r>
              <a:rPr lang="en-US" sz="2400" dirty="0">
                <a:solidFill>
                  <a:schemeClr val="tx1"/>
                </a:solidFill>
              </a:rPr>
              <a:t>Invest excess funds</a:t>
            </a:r>
          </a:p>
          <a:p>
            <a:pPr lvl="0">
              <a:buFont typeface="Wingdings" panose="05000000000000000000" pitchFamily="2" charset="2"/>
              <a:buChar char="q"/>
            </a:pPr>
            <a:endParaRPr lang="en-US" sz="2400" dirty="0">
              <a:solidFill>
                <a:schemeClr val="tx1"/>
              </a:solidFill>
            </a:endParaRPr>
          </a:p>
          <a:p>
            <a:pPr lvl="0">
              <a:buFont typeface="Wingdings" panose="05000000000000000000" pitchFamily="2" charset="2"/>
              <a:buChar char="q"/>
            </a:pPr>
            <a:r>
              <a:rPr lang="en-US" sz="2400" dirty="0">
                <a:solidFill>
                  <a:schemeClr val="tx1"/>
                </a:solidFill>
              </a:rPr>
              <a:t>Receipt &amp; account for all district revenue</a:t>
            </a:r>
          </a:p>
          <a:p>
            <a:pPr lvl="0">
              <a:buFont typeface="Wingdings" panose="05000000000000000000" pitchFamily="2" charset="2"/>
              <a:buChar char="q"/>
            </a:pPr>
            <a:endParaRPr lang="en-US" sz="2400" dirty="0">
              <a:solidFill>
                <a:schemeClr val="tx1"/>
              </a:solidFill>
            </a:endParaRPr>
          </a:p>
          <a:p>
            <a:pPr>
              <a:buFont typeface="Wingdings" panose="05000000000000000000" pitchFamily="2" charset="2"/>
              <a:buChar char="q"/>
            </a:pPr>
            <a:r>
              <a:rPr lang="en-US" sz="2400" dirty="0">
                <a:solidFill>
                  <a:schemeClr val="tx1"/>
                </a:solidFill>
              </a:rPr>
              <a:t>Assist schools with opening or closing bank accounts and general account maintenance</a:t>
            </a:r>
          </a:p>
          <a:p>
            <a:pPr marL="0" indent="0">
              <a:buNone/>
            </a:pPr>
            <a:endParaRPr lang="en-US" sz="2100" dirty="0"/>
          </a:p>
        </p:txBody>
      </p:sp>
      <p:sp>
        <p:nvSpPr>
          <p:cNvPr id="4" name="TextBox 3"/>
          <p:cNvSpPr txBox="1"/>
          <p:nvPr/>
        </p:nvSpPr>
        <p:spPr>
          <a:xfrm>
            <a:off x="2456234" y="3765820"/>
            <a:ext cx="5428034" cy="300082"/>
          </a:xfrm>
          <a:prstGeom prst="rect">
            <a:avLst/>
          </a:prstGeom>
          <a:noFill/>
        </p:spPr>
        <p:txBody>
          <a:bodyPr wrap="square" rtlCol="0">
            <a:spAutoFit/>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pic>
        <p:nvPicPr>
          <p:cNvPr id="1030" name="Picture 6" descr="Business NH Magazine: Forget About Balancing Your Checkboo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10858" y="4552527"/>
            <a:ext cx="2255281" cy="20624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7" name="Slide Number Placeholder 6"/>
          <p:cNvSpPr>
            <a:spLocks noGrp="1"/>
          </p:cNvSpPr>
          <p:nvPr>
            <p:ph type="sldNum" sz="quarter" idx="33"/>
          </p:nvPr>
        </p:nvSpPr>
        <p:spPr/>
        <p:txBody>
          <a:bodyPr/>
          <a:lstStyle/>
          <a:p>
            <a:fld id="{19B51A1E-902D-48AF-9020-955120F399B6}" type="slidenum">
              <a:rPr lang="en-US" noProof="0" smtClean="0"/>
              <a:pPr/>
              <a:t>66</a:t>
            </a:fld>
            <a:endParaRPr lang="en-US" noProof="0" dirty="0"/>
          </a:p>
        </p:txBody>
      </p:sp>
    </p:spTree>
    <p:extLst>
      <p:ext uri="{BB962C8B-B14F-4D97-AF65-F5344CB8AC3E}">
        <p14:creationId xmlns:p14="http://schemas.microsoft.com/office/powerpoint/2010/main" val="29854992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21376" y="229673"/>
            <a:ext cx="9144000" cy="411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eaLnBrk="1" hangingPunct="1"/>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SCHOOL CHECKING ACCOUNTS</a:t>
            </a:r>
          </a:p>
        </p:txBody>
      </p:sp>
      <p:sp>
        <p:nvSpPr>
          <p:cNvPr id="3" name="Content Placeholder 2"/>
          <p:cNvSpPr>
            <a:spLocks noGrp="1"/>
          </p:cNvSpPr>
          <p:nvPr>
            <p:ph idx="4294967295"/>
          </p:nvPr>
        </p:nvSpPr>
        <p:spPr>
          <a:xfrm>
            <a:off x="734786" y="1545055"/>
            <a:ext cx="7717180" cy="3922590"/>
          </a:xfrm>
          <a:noFill/>
        </p:spPr>
        <p:txBody>
          <a:bodyPr>
            <a:normAutofit fontScale="25000" lnSpcReduction="20000"/>
          </a:bodyPr>
          <a:lstStyle/>
          <a:p>
            <a:pPr marL="0" indent="0">
              <a:buNone/>
              <a:defRPr/>
            </a:pPr>
            <a:r>
              <a:rPr lang="en-US" sz="9600" dirty="0">
                <a:solidFill>
                  <a:schemeClr val="tx1"/>
                </a:solidFill>
              </a:rPr>
              <a:t>All school accounts must be with </a:t>
            </a:r>
            <a:r>
              <a:rPr lang="en-US" sz="9600" b="1" dirty="0">
                <a:solidFill>
                  <a:schemeClr val="tx1"/>
                </a:solidFill>
              </a:rPr>
              <a:t>US Bank</a:t>
            </a:r>
            <a:r>
              <a:rPr lang="en-US" sz="9600" dirty="0">
                <a:solidFill>
                  <a:schemeClr val="tx1"/>
                </a:solidFill>
              </a:rPr>
              <a:t>. The Treasurer’s Office can assist schools with the following:</a:t>
            </a:r>
          </a:p>
          <a:p>
            <a:pPr marL="0" indent="0">
              <a:buNone/>
              <a:defRPr/>
            </a:pPr>
            <a:endParaRPr lang="en-US" sz="9600" dirty="0"/>
          </a:p>
          <a:p>
            <a:pPr>
              <a:buFont typeface="Wingdings" panose="05000000000000000000" pitchFamily="2" charset="2"/>
              <a:buChar char="q"/>
              <a:defRPr/>
            </a:pPr>
            <a:r>
              <a:rPr lang="en-US" sz="9600" dirty="0">
                <a:solidFill>
                  <a:schemeClr val="tx1"/>
                </a:solidFill>
              </a:rPr>
              <a:t>Opening new accounts  </a:t>
            </a:r>
          </a:p>
          <a:p>
            <a:pPr>
              <a:buFont typeface="Wingdings" panose="05000000000000000000" pitchFamily="2" charset="2"/>
              <a:buChar char="q"/>
              <a:defRPr/>
            </a:pPr>
            <a:endParaRPr lang="en-US" sz="9600" dirty="0">
              <a:solidFill>
                <a:schemeClr val="tx1"/>
              </a:solidFill>
            </a:endParaRPr>
          </a:p>
          <a:p>
            <a:pPr>
              <a:buFont typeface="Wingdings" panose="05000000000000000000" pitchFamily="2" charset="2"/>
              <a:buChar char="q"/>
              <a:defRPr/>
            </a:pPr>
            <a:r>
              <a:rPr lang="en-US" sz="9600" dirty="0">
                <a:solidFill>
                  <a:schemeClr val="tx1"/>
                </a:solidFill>
              </a:rPr>
              <a:t>Adding new principals as signers on accounts</a:t>
            </a:r>
          </a:p>
          <a:p>
            <a:pPr>
              <a:buFont typeface="Wingdings" panose="05000000000000000000" pitchFamily="2" charset="2"/>
              <a:buChar char="q"/>
              <a:defRPr/>
            </a:pPr>
            <a:endParaRPr lang="en-US" sz="9600" dirty="0">
              <a:solidFill>
                <a:schemeClr val="tx1"/>
              </a:solidFill>
            </a:endParaRPr>
          </a:p>
          <a:p>
            <a:pPr>
              <a:buFont typeface="Wingdings" panose="05000000000000000000" pitchFamily="2" charset="2"/>
              <a:buChar char="q"/>
              <a:defRPr/>
            </a:pPr>
            <a:r>
              <a:rPr lang="en-US" sz="9600" dirty="0">
                <a:solidFill>
                  <a:schemeClr val="tx1"/>
                </a:solidFill>
              </a:rPr>
              <a:t>Adding or deleting existing signers</a:t>
            </a:r>
          </a:p>
          <a:p>
            <a:pPr>
              <a:buFont typeface="Wingdings" panose="05000000000000000000" pitchFamily="2" charset="2"/>
              <a:buChar char="q"/>
              <a:defRPr/>
            </a:pPr>
            <a:endParaRPr lang="en-US" sz="9600" dirty="0">
              <a:solidFill>
                <a:schemeClr val="tx1"/>
              </a:solidFill>
            </a:endParaRPr>
          </a:p>
          <a:p>
            <a:pPr>
              <a:buFont typeface="Wingdings" panose="05000000000000000000" pitchFamily="2" charset="2"/>
              <a:buChar char="q"/>
              <a:defRPr/>
            </a:pPr>
            <a:r>
              <a:rPr lang="en-US" sz="9600" dirty="0">
                <a:solidFill>
                  <a:schemeClr val="tx1"/>
                </a:solidFill>
              </a:rPr>
              <a:t>Completing bank forms to make changes. School personnel </a:t>
            </a:r>
            <a:r>
              <a:rPr lang="en-US" sz="9600" u="sng" dirty="0">
                <a:solidFill>
                  <a:schemeClr val="tx1"/>
                </a:solidFill>
              </a:rPr>
              <a:t>should not </a:t>
            </a:r>
            <a:r>
              <a:rPr lang="en-US" sz="9600" dirty="0">
                <a:solidFill>
                  <a:schemeClr val="tx1"/>
                </a:solidFill>
              </a:rPr>
              <a:t>contact the bank directly for these services.</a:t>
            </a:r>
            <a:br>
              <a:rPr lang="en-US" sz="9600" dirty="0">
                <a:solidFill>
                  <a:schemeClr val="tx1"/>
                </a:solidFill>
              </a:rPr>
            </a:br>
            <a:endParaRPr lang="en-US" sz="9600" dirty="0">
              <a:solidFill>
                <a:schemeClr val="tx1"/>
              </a:solidFill>
            </a:endParaRPr>
          </a:p>
          <a:p>
            <a:pPr marL="0" indent="0">
              <a:buNone/>
              <a:defRPr/>
            </a:pPr>
            <a:r>
              <a:rPr lang="en-US" sz="9600" b="1" dirty="0">
                <a:solidFill>
                  <a:schemeClr val="tx1"/>
                </a:solidFill>
              </a:rPr>
              <a:t>Before writing checks, make sure you have available funds!</a:t>
            </a:r>
            <a:r>
              <a:rPr lang="en-US" sz="9600" dirty="0">
                <a:solidFill>
                  <a:schemeClr val="tx1"/>
                </a:solidFill>
              </a:rPr>
              <a:t> </a:t>
            </a:r>
          </a:p>
          <a:p>
            <a:pPr marL="0" indent="0">
              <a:buNone/>
              <a:defRPr/>
            </a:pPr>
            <a:endParaRPr lang="en-US" sz="7200" dirty="0">
              <a:solidFill>
                <a:schemeClr val="tx1"/>
              </a:solidFill>
            </a:endParaRPr>
          </a:p>
          <a:p>
            <a:pPr marL="0" indent="0">
              <a:buNone/>
              <a:defRPr/>
            </a:pPr>
            <a:endParaRPr lang="en-US" sz="7200" dirty="0">
              <a:solidFill>
                <a:schemeClr val="tx1"/>
              </a:solidFill>
            </a:endParaRPr>
          </a:p>
          <a:p>
            <a:pPr marL="0" indent="0">
              <a:buNone/>
              <a:defRPr/>
            </a:pPr>
            <a:endParaRPr lang="en-US" sz="6000" b="1" dirty="0"/>
          </a:p>
          <a:p>
            <a:pPr marL="0" indent="0">
              <a:buNone/>
              <a:defRPr/>
            </a:pPr>
            <a:endParaRPr lang="en-US" sz="6000" b="1" dirty="0"/>
          </a:p>
          <a:p>
            <a:pPr marL="0" indent="0" algn="ctr">
              <a:buNone/>
              <a:defRPr/>
            </a:pPr>
            <a:br>
              <a:rPr lang="en-US" sz="9600" b="1" dirty="0"/>
            </a:br>
            <a:endParaRPr lang="en-US" sz="9600" b="1" dirty="0"/>
          </a:p>
          <a:p>
            <a:pPr marL="0" indent="0">
              <a:buNone/>
              <a:defRPr/>
            </a:pPr>
            <a:br>
              <a:rPr lang="en-US" sz="1950" dirty="0"/>
            </a:br>
            <a:endParaRPr lang="en-US" sz="195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5" name="Slide Number Placeholder 4"/>
          <p:cNvSpPr>
            <a:spLocks noGrp="1"/>
          </p:cNvSpPr>
          <p:nvPr>
            <p:ph type="sldNum" sz="quarter" idx="13"/>
          </p:nvPr>
        </p:nvSpPr>
        <p:spPr/>
        <p:txBody>
          <a:bodyPr/>
          <a:lstStyle/>
          <a:p>
            <a:fld id="{19B51A1E-902D-48AF-9020-955120F399B6}" type="slidenum">
              <a:rPr lang="en-US" noProof="0" smtClean="0"/>
              <a:pPr/>
              <a:t>67</a:t>
            </a:fld>
            <a:endParaRPr lang="en-US" noProof="0" dirty="0"/>
          </a:p>
        </p:txBody>
      </p:sp>
    </p:spTree>
    <p:extLst>
      <p:ext uri="{BB962C8B-B14F-4D97-AF65-F5344CB8AC3E}">
        <p14:creationId xmlns:p14="http://schemas.microsoft.com/office/powerpoint/2010/main" val="4160146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34957" y="1283066"/>
            <a:ext cx="7717180" cy="4786110"/>
          </a:xfrm>
          <a:noFill/>
        </p:spPr>
        <p:txBody>
          <a:bodyPr>
            <a:normAutofit fontScale="62500" lnSpcReduction="20000"/>
          </a:bodyPr>
          <a:lstStyle/>
          <a:p>
            <a:pPr>
              <a:buFont typeface="Wingdings" panose="05000000000000000000" pitchFamily="2" charset="2"/>
              <a:buChar char="q"/>
              <a:defRPr/>
            </a:pPr>
            <a:r>
              <a:rPr lang="en-US" sz="3800" dirty="0">
                <a:solidFill>
                  <a:schemeClr val="tx1"/>
                </a:solidFill>
              </a:rPr>
              <a:t>Two signers are required on bank accounts</a:t>
            </a:r>
          </a:p>
          <a:p>
            <a:pPr marL="0" indent="0">
              <a:buNone/>
              <a:defRPr/>
            </a:pPr>
            <a:endParaRPr lang="en-US" sz="3800" dirty="0">
              <a:solidFill>
                <a:schemeClr val="tx1"/>
              </a:solidFill>
            </a:endParaRPr>
          </a:p>
          <a:p>
            <a:pPr>
              <a:buFont typeface="Wingdings" panose="05000000000000000000" pitchFamily="2" charset="2"/>
              <a:buChar char="q"/>
              <a:defRPr/>
            </a:pPr>
            <a:r>
              <a:rPr lang="en-US" sz="3800" dirty="0">
                <a:solidFill>
                  <a:schemeClr val="tx1"/>
                </a:solidFill>
              </a:rPr>
              <a:t>Two signatures are required on each check written</a:t>
            </a:r>
          </a:p>
          <a:p>
            <a:pPr marL="0" indent="0">
              <a:buNone/>
              <a:defRPr/>
            </a:pPr>
            <a:br>
              <a:rPr lang="en-US" sz="3400" dirty="0">
                <a:solidFill>
                  <a:schemeClr val="tx1"/>
                </a:solidFill>
              </a:rPr>
            </a:br>
            <a:endParaRPr lang="en-US" sz="3400" dirty="0">
              <a:solidFill>
                <a:schemeClr val="tx1"/>
              </a:solidFill>
            </a:endParaRPr>
          </a:p>
          <a:p>
            <a:pPr marL="0" indent="0" algn="ctr">
              <a:buNone/>
              <a:defRPr/>
            </a:pPr>
            <a:r>
              <a:rPr lang="en-US" sz="3400" dirty="0">
                <a:solidFill>
                  <a:schemeClr val="tx1"/>
                </a:solidFill>
              </a:rPr>
              <a:t>Email</a:t>
            </a:r>
            <a:r>
              <a:rPr lang="en-US" sz="3400" dirty="0"/>
              <a:t> </a:t>
            </a:r>
            <a:r>
              <a:rPr lang="en-US" sz="3400" dirty="0">
                <a:hlinkClick r:id="rId2"/>
              </a:rPr>
              <a:t>Donna.Johnson@slps.org</a:t>
            </a:r>
            <a:r>
              <a:rPr lang="en-US" sz="3400" dirty="0"/>
              <a:t> </a:t>
            </a:r>
            <a:r>
              <a:rPr lang="en-US" sz="3400" dirty="0">
                <a:solidFill>
                  <a:schemeClr val="tx1"/>
                </a:solidFill>
              </a:rPr>
              <a:t>with questions</a:t>
            </a:r>
          </a:p>
          <a:p>
            <a:pPr marL="0" indent="0">
              <a:buNone/>
              <a:defRPr/>
            </a:pPr>
            <a:endParaRPr lang="en-US" sz="6000" b="1" dirty="0"/>
          </a:p>
          <a:p>
            <a:pPr marL="0" indent="0">
              <a:buNone/>
              <a:defRPr/>
            </a:pPr>
            <a:endParaRPr lang="en-US" sz="6000" b="1" dirty="0"/>
          </a:p>
          <a:p>
            <a:pPr marL="0" indent="0" algn="ctr">
              <a:buNone/>
              <a:defRPr/>
            </a:pPr>
            <a:br>
              <a:rPr lang="en-US" sz="9600" b="1" dirty="0"/>
            </a:br>
            <a:endParaRPr lang="en-US" sz="9600" b="1" dirty="0"/>
          </a:p>
          <a:p>
            <a:pPr marL="0" indent="0">
              <a:buNone/>
              <a:defRPr/>
            </a:pPr>
            <a:br>
              <a:rPr lang="en-US" sz="1950" dirty="0"/>
            </a:br>
            <a:endParaRPr lang="en-US" sz="1950" dirty="0"/>
          </a:p>
        </p:txBody>
      </p:sp>
      <p:pic>
        <p:nvPicPr>
          <p:cNvPr id="2050" name="Picture 2" descr="ezSigner Direct: Securely and Automatically Add Signatures t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76" y="3413402"/>
            <a:ext cx="4076700" cy="28479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flipV="1">
            <a:off x="3877218" y="4988500"/>
            <a:ext cx="1480539" cy="16821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828995" y="5156715"/>
            <a:ext cx="1528762" cy="10001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93592" y="4972049"/>
            <a:ext cx="2378868" cy="369332"/>
          </a:xfrm>
          <a:prstGeom prst="rect">
            <a:avLst/>
          </a:prstGeom>
          <a:noFill/>
        </p:spPr>
        <p:txBody>
          <a:bodyPr wrap="square" rtlCol="0">
            <a:spAutoFit/>
          </a:bodyPr>
          <a:lstStyle/>
          <a:p>
            <a:pPr algn="ctr"/>
            <a:r>
              <a:rPr lang="en-US" b="1" dirty="0"/>
              <a:t>Signer 1 &amp; Signer 2</a:t>
            </a:r>
          </a:p>
        </p:txBody>
      </p:sp>
      <p:sp>
        <p:nvSpPr>
          <p:cNvPr id="8" name="Title 1">
            <a:extLst>
              <a:ext uri="{FF2B5EF4-FFF2-40B4-BE49-F238E27FC236}">
                <a16:creationId xmlns:a16="http://schemas.microsoft.com/office/drawing/2014/main" id="{07BF129A-EE6D-41B5-83EC-7DA2D53837C6}"/>
              </a:ext>
            </a:extLst>
          </p:cNvPr>
          <p:cNvSpPr txBox="1">
            <a:spLocks/>
          </p:cNvSpPr>
          <p:nvPr/>
        </p:nvSpPr>
        <p:spPr bwMode="auto">
          <a:xfrm>
            <a:off x="21376" y="229673"/>
            <a:ext cx="9144000" cy="4116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a:lstStyle>
          <a:p>
            <a:pPr fontAlgn="auto">
              <a:spcAft>
                <a:spcPts val="0"/>
              </a:spcAft>
            </a:pPr>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SCHOOL CHECKING ACCOUNTS</a:t>
            </a: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4" name="Slide Number Placeholder 3"/>
          <p:cNvSpPr>
            <a:spLocks noGrp="1"/>
          </p:cNvSpPr>
          <p:nvPr>
            <p:ph type="sldNum" sz="quarter" idx="13"/>
          </p:nvPr>
        </p:nvSpPr>
        <p:spPr/>
        <p:txBody>
          <a:bodyPr/>
          <a:lstStyle/>
          <a:p>
            <a:fld id="{19B51A1E-902D-48AF-9020-955120F399B6}" type="slidenum">
              <a:rPr lang="en-US" noProof="0" smtClean="0"/>
              <a:pPr/>
              <a:t>68</a:t>
            </a:fld>
            <a:endParaRPr lang="en-US" noProof="0" dirty="0"/>
          </a:p>
        </p:txBody>
      </p:sp>
    </p:spTree>
    <p:extLst>
      <p:ext uri="{BB962C8B-B14F-4D97-AF65-F5344CB8AC3E}">
        <p14:creationId xmlns:p14="http://schemas.microsoft.com/office/powerpoint/2010/main" val="800202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BF129A-EE6D-41B5-83EC-7DA2D53837C6}"/>
              </a:ext>
            </a:extLst>
          </p:cNvPr>
          <p:cNvSpPr txBox="1">
            <a:spLocks/>
          </p:cNvSpPr>
          <p:nvPr/>
        </p:nvSpPr>
        <p:spPr bwMode="auto">
          <a:xfrm>
            <a:off x="21376" y="229673"/>
            <a:ext cx="9144000" cy="4116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a:lstStyle>
          <a:p>
            <a:pPr fontAlgn="auto">
              <a:spcAft>
                <a:spcPts val="0"/>
              </a:spcAft>
            </a:pPr>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SCHOOL SINGLEPOINT ACCESS</a:t>
            </a:r>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4" name="Slide Number Placeholder 3"/>
          <p:cNvSpPr>
            <a:spLocks noGrp="1"/>
          </p:cNvSpPr>
          <p:nvPr>
            <p:ph type="sldNum" sz="quarter" idx="13"/>
          </p:nvPr>
        </p:nvSpPr>
        <p:spPr/>
        <p:txBody>
          <a:bodyPr/>
          <a:lstStyle/>
          <a:p>
            <a:fld id="{19B51A1E-902D-48AF-9020-955120F399B6}" type="slidenum">
              <a:rPr lang="en-US" noProof="0" smtClean="0"/>
              <a:pPr/>
              <a:t>69</a:t>
            </a:fld>
            <a:endParaRPr lang="en-US" noProof="0" dirty="0"/>
          </a:p>
        </p:txBody>
      </p:sp>
      <p:pic>
        <p:nvPicPr>
          <p:cNvPr id="14" name="Picture 13" descr="Text&#10;&#10;Description automatically generated">
            <a:extLst>
              <a:ext uri="{FF2B5EF4-FFF2-40B4-BE49-F238E27FC236}">
                <a16:creationId xmlns:a16="http://schemas.microsoft.com/office/drawing/2014/main" id="{F827BA2B-D520-40E4-A15F-A148980C4AD3}"/>
              </a:ext>
            </a:extLst>
          </p:cNvPr>
          <p:cNvPicPr/>
          <p:nvPr/>
        </p:nvPicPr>
        <p:blipFill>
          <a:blip r:embed="rId3"/>
          <a:stretch>
            <a:fillRect/>
          </a:stretch>
        </p:blipFill>
        <p:spPr>
          <a:xfrm>
            <a:off x="1478280" y="1127760"/>
            <a:ext cx="6065520" cy="5387340"/>
          </a:xfrm>
          <a:prstGeom prst="rect">
            <a:avLst/>
          </a:prstGeom>
          <a:solidFill>
            <a:schemeClr val="tx1"/>
          </a:solidFill>
          <a:ln>
            <a:solidFill>
              <a:schemeClr val="tx1"/>
            </a:solidFill>
          </a:ln>
        </p:spPr>
      </p:pic>
      <p:sp>
        <p:nvSpPr>
          <p:cNvPr id="15" name="Text Box 2">
            <a:extLst>
              <a:ext uri="{FF2B5EF4-FFF2-40B4-BE49-F238E27FC236}">
                <a16:creationId xmlns:a16="http://schemas.microsoft.com/office/drawing/2014/main" id="{8B2E210E-1491-43A2-B90C-B1B9000B2AA6}"/>
              </a:ext>
            </a:extLst>
          </p:cNvPr>
          <p:cNvSpPr txBox="1"/>
          <p:nvPr/>
        </p:nvSpPr>
        <p:spPr>
          <a:xfrm>
            <a:off x="3708082" y="2400300"/>
            <a:ext cx="981075" cy="152400"/>
          </a:xfrm>
          <a:prstGeom prst="rect">
            <a:avLst/>
          </a:prstGeom>
          <a:solidFill>
            <a:schemeClr val="tx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9353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bwMode="auto">
          <a:xfrm>
            <a:off x="0" y="515207"/>
            <a:ext cx="9144000" cy="45253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eaLnBrk="1" hangingPunct="1">
              <a:defRPr/>
            </a:pPr>
            <a:r>
              <a:rPr lang="en-US" altLang="en-US" sz="4400" b="1"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FINANCIAL MANAGEMENT OFFICE</a:t>
            </a: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898339648"/>
              </p:ext>
            </p:extLst>
          </p:nvPr>
        </p:nvGraphicFramePr>
        <p:xfrm>
          <a:off x="1223628" y="1646803"/>
          <a:ext cx="7179837" cy="3988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33"/>
          </p:nvPr>
        </p:nvSpPr>
        <p:spPr/>
        <p:txBody>
          <a:bodyPr/>
          <a:lstStyle/>
          <a:p>
            <a:fld id="{19B51A1E-902D-48AF-9020-955120F399B6}" type="slidenum">
              <a:rPr lang="en-US" noProof="0" smtClean="0"/>
              <a:pPr/>
              <a:t>7</a:t>
            </a:fld>
            <a:endParaRPr lang="en-US" noProof="0" dirty="0"/>
          </a:p>
        </p:txBody>
      </p:sp>
    </p:spTree>
    <p:extLst>
      <p:ext uri="{BB962C8B-B14F-4D97-AF65-F5344CB8AC3E}">
        <p14:creationId xmlns:p14="http://schemas.microsoft.com/office/powerpoint/2010/main" val="2441698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21376" y="189033"/>
            <a:ext cx="9144000" cy="4116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eaLnBrk="1" hangingPunct="1"/>
            <a:r>
              <a:rPr lang="en-US" altLang="en-US" sz="4400"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TREASURER’S STAFF</a:t>
            </a:r>
          </a:p>
        </p:txBody>
      </p:sp>
      <p:sp>
        <p:nvSpPr>
          <p:cNvPr id="3" name="Content Placeholder 2"/>
          <p:cNvSpPr>
            <a:spLocks noGrp="1"/>
          </p:cNvSpPr>
          <p:nvPr>
            <p:ph idx="4294967295"/>
          </p:nvPr>
        </p:nvSpPr>
        <p:spPr>
          <a:xfrm>
            <a:off x="734786" y="1627958"/>
            <a:ext cx="7717180" cy="4007805"/>
          </a:xfrm>
          <a:noFill/>
        </p:spPr>
        <p:txBody>
          <a:bodyPr>
            <a:normAutofit fontScale="25000" lnSpcReduction="20000"/>
          </a:bodyPr>
          <a:lstStyle/>
          <a:p>
            <a:pPr marL="0" indent="0">
              <a:buNone/>
              <a:defRPr/>
            </a:pPr>
            <a:r>
              <a:rPr lang="en-US" sz="9600" u="sng" dirty="0">
                <a:solidFill>
                  <a:schemeClr val="tx1"/>
                </a:solidFill>
                <a:latin typeface="Calibri" panose="020F0502020204030204" pitchFamily="34" charset="0"/>
                <a:cs typeface="Arial" panose="020B0604020202020204" pitchFamily="34" charset="0"/>
              </a:rPr>
              <a:t>Contact Information:</a:t>
            </a:r>
          </a:p>
          <a:p>
            <a:pPr marL="0" indent="0" algn="ctr">
              <a:buNone/>
              <a:defRPr/>
            </a:pPr>
            <a:endParaRPr lang="en-US" sz="9600" dirty="0">
              <a:solidFill>
                <a:schemeClr val="tx1"/>
              </a:solidFill>
              <a:latin typeface="Calibri" panose="020F0502020204030204" pitchFamily="34" charset="0"/>
              <a:cs typeface="Arial" panose="020B0604020202020204" pitchFamily="34" charset="0"/>
            </a:endParaRPr>
          </a:p>
          <a:p>
            <a:pPr marL="0" indent="0">
              <a:buNone/>
            </a:pPr>
            <a:r>
              <a:rPr lang="en-US" sz="9600" dirty="0">
                <a:solidFill>
                  <a:schemeClr val="tx1"/>
                </a:solidFill>
              </a:rPr>
              <a:t>Donna Johnson, Manager	  			Phone: 345-2290</a:t>
            </a:r>
          </a:p>
          <a:p>
            <a:pPr marL="28575" indent="0">
              <a:buNone/>
            </a:pPr>
            <a:r>
              <a:rPr lang="en-US" sz="9600" dirty="0">
                <a:hlinkClick r:id="rId2"/>
              </a:rPr>
              <a:t>Donna.Johnson@slps.org</a:t>
            </a:r>
            <a:endParaRPr lang="en-US" sz="9600" dirty="0"/>
          </a:p>
          <a:p>
            <a:pPr marL="2743200" lvl="8" indent="0">
              <a:buNone/>
            </a:pPr>
            <a:endParaRPr lang="en-US" sz="9600" dirty="0"/>
          </a:p>
          <a:p>
            <a:pPr marL="0" indent="0">
              <a:buNone/>
            </a:pPr>
            <a:r>
              <a:rPr lang="en-US" sz="9600" dirty="0">
                <a:solidFill>
                  <a:schemeClr val="tx1"/>
                </a:solidFill>
              </a:rPr>
              <a:t>Ericka Logan, Treasury Analyst			Phone: 345-2232</a:t>
            </a:r>
          </a:p>
          <a:p>
            <a:pPr marL="0" indent="0">
              <a:buNone/>
            </a:pPr>
            <a:r>
              <a:rPr lang="en-US" sz="9600" dirty="0">
                <a:hlinkClick r:id="rId3"/>
              </a:rPr>
              <a:t>Ericka.Logan@slps.org</a:t>
            </a:r>
            <a:endParaRPr lang="en-US" sz="9600" dirty="0"/>
          </a:p>
          <a:p>
            <a:pPr marL="0" indent="0">
              <a:buNone/>
            </a:pPr>
            <a:endParaRPr lang="en-US" sz="9600" dirty="0">
              <a:solidFill>
                <a:schemeClr val="tx1"/>
              </a:solidFill>
            </a:endParaRPr>
          </a:p>
          <a:p>
            <a:pPr marL="0" indent="0">
              <a:buNone/>
            </a:pPr>
            <a:r>
              <a:rPr lang="en-US" sz="9600" dirty="0">
                <a:solidFill>
                  <a:schemeClr val="tx1"/>
                </a:solidFill>
              </a:rPr>
              <a:t>Derwin Jordan, Cashier 				Phone: 345-2232</a:t>
            </a:r>
          </a:p>
          <a:p>
            <a:pPr marL="0" indent="0">
              <a:buNone/>
            </a:pPr>
            <a:r>
              <a:rPr lang="en-US" sz="9600" dirty="0">
                <a:hlinkClick r:id="rId4"/>
              </a:rPr>
              <a:t>Derwin.Jordan@slps.org</a:t>
            </a:r>
            <a:endParaRPr lang="en-US" sz="9600" dirty="0"/>
          </a:p>
          <a:p>
            <a:pPr marL="0" indent="0">
              <a:buNone/>
            </a:pPr>
            <a:endParaRPr lang="en-US" sz="9600" dirty="0"/>
          </a:p>
          <a:p>
            <a:pPr marL="0" indent="0">
              <a:buNone/>
            </a:pPr>
            <a:r>
              <a:rPr lang="en-US" sz="9600" dirty="0"/>
              <a:t>				</a:t>
            </a:r>
            <a:r>
              <a:rPr lang="en-US" sz="9600" dirty="0">
                <a:solidFill>
                  <a:schemeClr val="tx1"/>
                </a:solidFill>
              </a:rPr>
              <a:t>  </a:t>
            </a:r>
            <a:r>
              <a:rPr lang="en-US" sz="9600" dirty="0">
                <a:solidFill>
                  <a:srgbClr val="000000"/>
                </a:solidFill>
              </a:rPr>
              <a:t>							 </a:t>
            </a:r>
          </a:p>
          <a:p>
            <a:pPr marL="0" indent="0">
              <a:buNone/>
            </a:pPr>
            <a:endParaRPr lang="en-US" sz="7200" dirty="0">
              <a:solidFill>
                <a:srgbClr val="000000"/>
              </a:solidFill>
            </a:endParaRPr>
          </a:p>
          <a:p>
            <a:pPr marL="0" indent="0" algn="ctr">
              <a:buNone/>
              <a:defRPr/>
            </a:pPr>
            <a:br>
              <a:rPr lang="en-US" sz="9600" b="1" dirty="0"/>
            </a:br>
            <a:endParaRPr lang="en-US" sz="9600" b="1" dirty="0"/>
          </a:p>
          <a:p>
            <a:pPr marL="0" indent="0">
              <a:buNone/>
              <a:defRPr/>
            </a:pPr>
            <a:br>
              <a:rPr lang="en-US" sz="1950" dirty="0"/>
            </a:br>
            <a:endParaRPr lang="en-US" sz="1950" dirty="0"/>
          </a:p>
        </p:txBody>
      </p:sp>
      <p:sp>
        <p:nvSpPr>
          <p:cNvPr id="4" name="Slide Number Placeholder 3"/>
          <p:cNvSpPr>
            <a:spLocks noGrp="1"/>
          </p:cNvSpPr>
          <p:nvPr>
            <p:ph type="sldNum" sz="quarter" idx="13"/>
          </p:nvPr>
        </p:nvSpPr>
        <p:spPr/>
        <p:txBody>
          <a:bodyPr/>
          <a:lstStyle/>
          <a:p>
            <a:fld id="{19B51A1E-902D-48AF-9020-955120F399B6}" type="slidenum">
              <a:rPr lang="en-US" noProof="0" smtClean="0"/>
              <a:pPr/>
              <a:t>70</a:t>
            </a:fld>
            <a:endParaRPr lang="en-US" noProof="0" dirty="0"/>
          </a:p>
        </p:txBody>
      </p:sp>
    </p:spTree>
    <p:extLst>
      <p:ext uri="{BB962C8B-B14F-4D97-AF65-F5344CB8AC3E}">
        <p14:creationId xmlns:p14="http://schemas.microsoft.com/office/powerpoint/2010/main" val="7844215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220D-6511-4745-8AF0-434A77D1FEF0}"/>
              </a:ext>
            </a:extLst>
          </p:cNvPr>
          <p:cNvSpPr>
            <a:spLocks noGrp="1"/>
          </p:cNvSpPr>
          <p:nvPr>
            <p:ph type="title"/>
          </p:nvPr>
        </p:nvSpPr>
        <p:spPr/>
        <p:txBody>
          <a:bodyPr/>
          <a:lstStyle/>
          <a:p>
            <a:r>
              <a:rPr lang="en-US" sz="4400" dirty="0">
                <a:solidFill>
                  <a:srgbClr val="1B489B"/>
                </a:solidFill>
                <a:effectLst>
                  <a:outerShdw blurRad="38100" dist="38100" dir="2700000" algn="tl">
                    <a:srgbClr val="000000">
                      <a:alpha val="43137"/>
                    </a:srgbClr>
                  </a:outerShdw>
                </a:effectLst>
              </a:rPr>
              <a:t>TREASURER’S OFFICE</a:t>
            </a:r>
          </a:p>
        </p:txBody>
      </p:sp>
      <p:sp>
        <p:nvSpPr>
          <p:cNvPr id="3" name="Content Placeholder 2">
            <a:extLst>
              <a:ext uri="{FF2B5EF4-FFF2-40B4-BE49-F238E27FC236}">
                <a16:creationId xmlns:a16="http://schemas.microsoft.com/office/drawing/2014/main" id="{41CB0F5B-9C1C-41D4-8BA0-58D2FD6927DC}"/>
              </a:ext>
            </a:extLst>
          </p:cNvPr>
          <p:cNvSpPr>
            <a:spLocks noGrp="1"/>
          </p:cNvSpPr>
          <p:nvPr>
            <p:ph idx="1"/>
          </p:nvPr>
        </p:nvSpPr>
        <p:spPr>
          <a:xfrm>
            <a:off x="324000" y="2048376"/>
            <a:ext cx="8496000" cy="3452312"/>
          </a:xfrm>
        </p:spPr>
        <p:txBody>
          <a:bodyPr/>
          <a:lstStyle/>
          <a:p>
            <a:pPr marL="0" indent="0" algn="ctr">
              <a:buNone/>
            </a:pPr>
            <a:r>
              <a:rPr lang="en-US" sz="2700" dirty="0"/>
              <a:t>Questions???</a:t>
            </a:r>
          </a:p>
          <a:p>
            <a:pPr marL="0" indent="0" algn="ctr">
              <a:buNone/>
            </a:pPr>
            <a:r>
              <a:rPr lang="en-US" sz="2700" dirty="0"/>
              <a:t>Don’t remember what we just covered??</a:t>
            </a:r>
            <a:endParaRPr lang="en-US" sz="2700" dirty="0">
              <a:hlinkClick r:id="" action="ppaction://noaction"/>
            </a:endParaRPr>
          </a:p>
          <a:p>
            <a:pPr marL="0" indent="0" algn="ctr">
              <a:buNone/>
            </a:pPr>
            <a:endParaRPr lang="en-US" sz="2700" dirty="0">
              <a:hlinkClick r:id="" action="ppaction://noaction"/>
            </a:endParaRPr>
          </a:p>
          <a:p>
            <a:pPr marL="0" indent="0" algn="ctr">
              <a:buNone/>
            </a:pPr>
            <a:r>
              <a:rPr lang="en-US" sz="2700" dirty="0"/>
              <a:t>Our page may have the answer for you.  Visit our webpage at </a:t>
            </a:r>
            <a:endParaRPr lang="en-US" sz="2700" dirty="0">
              <a:hlinkClick r:id="" action="ppaction://noaction"/>
            </a:endParaRPr>
          </a:p>
          <a:p>
            <a:pPr marL="0" indent="0" algn="ctr">
              <a:buNone/>
            </a:pPr>
            <a:r>
              <a:rPr lang="en-US" sz="2700" dirty="0">
                <a:hlinkClick r:id="rId2"/>
              </a:rPr>
              <a:t>https://www.slps.org/Page/116</a:t>
            </a:r>
            <a:endParaRPr lang="en-US" sz="2700" dirty="0"/>
          </a:p>
        </p:txBody>
      </p:sp>
      <p:pic>
        <p:nvPicPr>
          <p:cNvPr id="6" name="Picture 5">
            <a:extLst>
              <a:ext uri="{FF2B5EF4-FFF2-40B4-BE49-F238E27FC236}">
                <a16:creationId xmlns:a16="http://schemas.microsoft.com/office/drawing/2014/main" id="{C068558E-CD3A-4AFF-878E-42CFF58BADD7}"/>
              </a:ext>
            </a:extLst>
          </p:cNvPr>
          <p:cNvPicPr>
            <a:picLocks noChangeAspect="1"/>
          </p:cNvPicPr>
          <p:nvPr/>
        </p:nvPicPr>
        <p:blipFill>
          <a:blip r:embed="rId3"/>
          <a:stretch>
            <a:fillRect/>
          </a:stretch>
        </p:blipFill>
        <p:spPr>
          <a:xfrm>
            <a:off x="7212657" y="3893344"/>
            <a:ext cx="1607344" cy="1607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B489E6B6-7FE3-4BFF-A00D-97990DD14AA0}"/>
              </a:ext>
            </a:extLst>
          </p:cNvPr>
          <p:cNvPicPr>
            <a:picLocks noChangeAspect="1"/>
          </p:cNvPicPr>
          <p:nvPr/>
        </p:nvPicPr>
        <p:blipFill>
          <a:blip r:embed="rId3"/>
          <a:stretch>
            <a:fillRect/>
          </a:stretch>
        </p:blipFill>
        <p:spPr>
          <a:xfrm>
            <a:off x="324000" y="4005952"/>
            <a:ext cx="1607344" cy="1607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4" name="Footer Placeholder 3"/>
          <p:cNvSpPr>
            <a:spLocks noGrp="1"/>
          </p:cNvSpPr>
          <p:nvPr>
            <p:ph type="ftr" sz="quarter" idx="12"/>
          </p:nvPr>
        </p:nvSpPr>
        <p:spPr/>
        <p:txBody>
          <a:bodyPr/>
          <a:lstStyle/>
          <a:p>
            <a:endParaRPr lang="en-US" noProof="0" dirty="0"/>
          </a:p>
        </p:txBody>
      </p:sp>
      <p:sp>
        <p:nvSpPr>
          <p:cNvPr id="5" name="Slide Number Placeholder 4"/>
          <p:cNvSpPr>
            <a:spLocks noGrp="1"/>
          </p:cNvSpPr>
          <p:nvPr>
            <p:ph type="sldNum" sz="quarter" idx="33"/>
          </p:nvPr>
        </p:nvSpPr>
        <p:spPr/>
        <p:txBody>
          <a:bodyPr/>
          <a:lstStyle/>
          <a:p>
            <a:fld id="{19B51A1E-902D-48AF-9020-955120F399B6}" type="slidenum">
              <a:rPr lang="en-US" noProof="0" smtClean="0"/>
              <a:pPr/>
              <a:t>71</a:t>
            </a:fld>
            <a:endParaRPr lang="en-US" noProof="0" dirty="0"/>
          </a:p>
        </p:txBody>
      </p:sp>
    </p:spTree>
    <p:extLst>
      <p:ext uri="{BB962C8B-B14F-4D97-AF65-F5344CB8AC3E}">
        <p14:creationId xmlns:p14="http://schemas.microsoft.com/office/powerpoint/2010/main" val="2350385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t="14218" b="14218"/>
          <a:stretch>
            <a:fillRect/>
          </a:stretch>
        </p:blipFill>
        <p:spPr>
          <a:xfrm>
            <a:off x="0" y="1289155"/>
            <a:ext cx="9144000" cy="5082196"/>
          </a:xfrm>
        </p:spPr>
      </p:pic>
      <p:sp>
        <p:nvSpPr>
          <p:cNvPr id="4" name="Content Placeholder 3">
            <a:extLst>
              <a:ext uri="{FF2B5EF4-FFF2-40B4-BE49-F238E27FC236}">
                <a16:creationId xmlns:a16="http://schemas.microsoft.com/office/drawing/2014/main" id="{3B86E961-B76E-423F-995E-11B31E921437}"/>
              </a:ext>
            </a:extLst>
          </p:cNvPr>
          <p:cNvSpPr>
            <a:spLocks noGrp="1"/>
          </p:cNvSpPr>
          <p:nvPr>
            <p:ph sz="half" idx="1"/>
          </p:nvPr>
        </p:nvSpPr>
        <p:spPr>
          <a:xfrm>
            <a:off x="6377328" y="4688569"/>
            <a:ext cx="2766672" cy="947195"/>
          </a:xfrm>
          <a:solidFill>
            <a:schemeClr val="tx1">
              <a:lumMod val="95000"/>
              <a:lumOff val="5000"/>
            </a:schemeClr>
          </a:solidFill>
        </p:spPr>
        <p:txBody>
          <a:bodyPr/>
          <a:lstStyle/>
          <a:p>
            <a:pPr algn="ctr"/>
            <a:r>
              <a:rPr lang="en-US" sz="1950" b="1" dirty="0"/>
              <a:t>Finance Division Websites &amp; Additional Resources</a:t>
            </a:r>
          </a:p>
        </p:txBody>
      </p:sp>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p:txBody>
          <a:bodyPr/>
          <a:lstStyle/>
          <a:p>
            <a:r>
              <a:rPr lang="en-US" dirty="0"/>
              <a:t>Large image</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6" name="Footer Placeholder 5"/>
          <p:cNvSpPr>
            <a:spLocks noGrp="1"/>
          </p:cNvSpPr>
          <p:nvPr>
            <p:ph type="ftr" sz="quarter" idx="13"/>
          </p:nvPr>
        </p:nvSpPr>
        <p:spPr/>
        <p:txBody>
          <a:bodyPr/>
          <a:lstStyle/>
          <a:p>
            <a:endParaRPr lang="en-US" noProof="0" dirty="0"/>
          </a:p>
        </p:txBody>
      </p:sp>
      <p:sp>
        <p:nvSpPr>
          <p:cNvPr id="8" name="Slide Number Placeholder 7"/>
          <p:cNvSpPr>
            <a:spLocks noGrp="1"/>
          </p:cNvSpPr>
          <p:nvPr>
            <p:ph type="sldNum" sz="quarter" idx="15"/>
          </p:nvPr>
        </p:nvSpPr>
        <p:spPr/>
        <p:txBody>
          <a:bodyPr/>
          <a:lstStyle/>
          <a:p>
            <a:fld id="{19B51A1E-902D-48AF-9020-955120F399B6}" type="slidenum">
              <a:rPr lang="en-US" noProof="0" smtClean="0"/>
              <a:pPr/>
              <a:t>72</a:t>
            </a:fld>
            <a:endParaRPr lang="en-US" noProof="0" dirty="0"/>
          </a:p>
        </p:txBody>
      </p:sp>
    </p:spTree>
    <p:extLst>
      <p:ext uri="{BB962C8B-B14F-4D97-AF65-F5344CB8AC3E}">
        <p14:creationId xmlns:p14="http://schemas.microsoft.com/office/powerpoint/2010/main" val="29297404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47664" y="1923883"/>
            <a:ext cx="5043488" cy="2664619"/>
          </a:xfrm>
          <a:prstGeom prst="rect">
            <a:avLst/>
          </a:prstGeom>
          <a:ln w="25400">
            <a:solidFill>
              <a:srgbClr val="000000"/>
            </a:solidFill>
          </a:ln>
        </p:spPr>
      </p:pic>
      <p:pic>
        <p:nvPicPr>
          <p:cNvPr id="5" name="Picture 4"/>
          <p:cNvPicPr>
            <a:picLocks noChangeAspect="1"/>
          </p:cNvPicPr>
          <p:nvPr/>
        </p:nvPicPr>
        <p:blipFill>
          <a:blip r:embed="rId3"/>
          <a:stretch>
            <a:fillRect/>
          </a:stretch>
        </p:blipFill>
        <p:spPr>
          <a:xfrm>
            <a:off x="324001" y="1602096"/>
            <a:ext cx="3964781" cy="2100263"/>
          </a:xfrm>
          <a:prstGeom prst="rect">
            <a:avLst/>
          </a:prstGeom>
        </p:spPr>
      </p:pic>
      <p:sp>
        <p:nvSpPr>
          <p:cNvPr id="2" name="Title 1"/>
          <p:cNvSpPr>
            <a:spLocks noGrp="1"/>
          </p:cNvSpPr>
          <p:nvPr>
            <p:ph type="title"/>
          </p:nvPr>
        </p:nvSpPr>
        <p:spPr>
          <a:xfrm>
            <a:off x="59961" y="432000"/>
            <a:ext cx="8760039" cy="432000"/>
          </a:xfrm>
        </p:spPr>
        <p:txBody>
          <a:bodyPr/>
          <a:lstStyle/>
          <a:p>
            <a:pPr>
              <a:defRPr/>
            </a:pPr>
            <a:r>
              <a:rPr lang="en-US" sz="4400" b="1"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FINANCE DIVISION WEBSITES</a:t>
            </a:r>
          </a:p>
        </p:txBody>
      </p:sp>
      <p:sp>
        <p:nvSpPr>
          <p:cNvPr id="8" name="TextBox 7"/>
          <p:cNvSpPr txBox="1"/>
          <p:nvPr/>
        </p:nvSpPr>
        <p:spPr>
          <a:xfrm>
            <a:off x="123862" y="4510185"/>
            <a:ext cx="1320521" cy="646331"/>
          </a:xfrm>
          <a:prstGeom prst="rect">
            <a:avLst/>
          </a:prstGeom>
          <a:solidFill>
            <a:schemeClr val="accent4">
              <a:lumMod val="20000"/>
              <a:lumOff val="80000"/>
            </a:schemeClr>
          </a:solidFill>
          <a:ln>
            <a:solidFill>
              <a:schemeClr val="tx1"/>
            </a:solidFill>
          </a:ln>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From the district page, click on “District Info”</a:t>
            </a:r>
          </a:p>
        </p:txBody>
      </p:sp>
      <p:cxnSp>
        <p:nvCxnSpPr>
          <p:cNvPr id="10" name="Straight Arrow Connector 9"/>
          <p:cNvCxnSpPr>
            <a:stCxn id="8" idx="0"/>
          </p:cNvCxnSpPr>
          <p:nvPr/>
        </p:nvCxnSpPr>
        <p:spPr>
          <a:xfrm flipV="1">
            <a:off x="784123" y="3580054"/>
            <a:ext cx="0" cy="9301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76797" y="4787844"/>
            <a:ext cx="1320521" cy="461665"/>
          </a:xfrm>
          <a:prstGeom prst="rect">
            <a:avLst/>
          </a:prstGeom>
          <a:solidFill>
            <a:schemeClr val="accent4">
              <a:lumMod val="20000"/>
              <a:lumOff val="80000"/>
            </a:schemeClr>
          </a:solidFill>
          <a:ln>
            <a:solidFill>
              <a:schemeClr val="tx1"/>
            </a:solidFill>
          </a:ln>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Click on “Finance Division”</a:t>
            </a:r>
          </a:p>
        </p:txBody>
      </p:sp>
      <p:cxnSp>
        <p:nvCxnSpPr>
          <p:cNvPr id="16" name="Straight Arrow Connector 15"/>
          <p:cNvCxnSpPr/>
          <p:nvPr/>
        </p:nvCxnSpPr>
        <p:spPr>
          <a:xfrm flipV="1">
            <a:off x="2984328" y="4139293"/>
            <a:ext cx="1587673" cy="6436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64337" y="5202688"/>
            <a:ext cx="1320521" cy="646331"/>
          </a:xfrm>
          <a:prstGeom prst="rect">
            <a:avLst/>
          </a:prstGeom>
          <a:solidFill>
            <a:schemeClr val="accent4">
              <a:lumMod val="20000"/>
              <a:lumOff val="80000"/>
            </a:schemeClr>
          </a:solidFill>
          <a:ln>
            <a:solidFill>
              <a:schemeClr val="tx1"/>
            </a:solidFill>
          </a:ln>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Click on “applicable office within Finance”</a:t>
            </a:r>
          </a:p>
        </p:txBody>
      </p:sp>
      <p:sp>
        <p:nvSpPr>
          <p:cNvPr id="14" name="Left Brace 13"/>
          <p:cNvSpPr/>
          <p:nvPr/>
        </p:nvSpPr>
        <p:spPr>
          <a:xfrm>
            <a:off x="6761336" y="1157287"/>
            <a:ext cx="238715" cy="551936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US" sz="1350">
              <a:solidFill>
                <a:prstClr val="black"/>
              </a:solidFill>
              <a:latin typeface="Calibri" panose="020F0502020204030204"/>
            </a:endParaRPr>
          </a:p>
        </p:txBody>
      </p:sp>
      <p:cxnSp>
        <p:nvCxnSpPr>
          <p:cNvPr id="20" name="Straight Arrow Connector 19"/>
          <p:cNvCxnSpPr/>
          <p:nvPr/>
        </p:nvCxnSpPr>
        <p:spPr>
          <a:xfrm flipV="1">
            <a:off x="5010779" y="3916970"/>
            <a:ext cx="1665465" cy="12857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7" name="Slide Number Placeholder 6"/>
          <p:cNvSpPr>
            <a:spLocks noGrp="1"/>
          </p:cNvSpPr>
          <p:nvPr>
            <p:ph type="sldNum" sz="quarter" idx="13"/>
          </p:nvPr>
        </p:nvSpPr>
        <p:spPr/>
        <p:txBody>
          <a:bodyPr/>
          <a:lstStyle/>
          <a:p>
            <a:fld id="{19B51A1E-902D-48AF-9020-955120F399B6}" type="slidenum">
              <a:rPr lang="en-US" noProof="0" smtClean="0"/>
              <a:pPr/>
              <a:t>73</a:t>
            </a:fld>
            <a:endParaRPr lang="en-US" noProof="0" dirty="0"/>
          </a:p>
        </p:txBody>
      </p:sp>
      <p:pic>
        <p:nvPicPr>
          <p:cNvPr id="17" name="Picture 16">
            <a:extLst>
              <a:ext uri="{FF2B5EF4-FFF2-40B4-BE49-F238E27FC236}">
                <a16:creationId xmlns:a16="http://schemas.microsoft.com/office/drawing/2014/main" id="{93B56B06-478A-494D-96B4-38084C204AA5}"/>
              </a:ext>
            </a:extLst>
          </p:cNvPr>
          <p:cNvPicPr>
            <a:picLocks noChangeAspect="1"/>
          </p:cNvPicPr>
          <p:nvPr/>
        </p:nvPicPr>
        <p:blipFill>
          <a:blip r:embed="rId5"/>
          <a:stretch>
            <a:fillRect/>
          </a:stretch>
        </p:blipFill>
        <p:spPr>
          <a:xfrm>
            <a:off x="7099651" y="1144468"/>
            <a:ext cx="1779883" cy="5532187"/>
          </a:xfrm>
          <a:prstGeom prst="rect">
            <a:avLst/>
          </a:prstGeom>
        </p:spPr>
      </p:pic>
    </p:spTree>
    <p:extLst>
      <p:ext uri="{BB962C8B-B14F-4D97-AF65-F5344CB8AC3E}">
        <p14:creationId xmlns:p14="http://schemas.microsoft.com/office/powerpoint/2010/main" val="40794438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857250"/>
            <a:ext cx="7335441" cy="5143500"/>
          </a:xfrm>
          <a:prstGeom prst="rect">
            <a:avLst/>
          </a:prstGeom>
        </p:spPr>
      </p:pic>
      <p:sp>
        <p:nvSpPr>
          <p:cNvPr id="5" name="Title 2">
            <a:extLst>
              <a:ext uri="{FF2B5EF4-FFF2-40B4-BE49-F238E27FC236}">
                <a16:creationId xmlns:a16="http://schemas.microsoft.com/office/drawing/2014/main" id="{200B3D2B-613A-41BE-987D-E6A1324B456D}"/>
              </a:ext>
            </a:extLst>
          </p:cNvPr>
          <p:cNvSpPr txBox="1">
            <a:spLocks/>
          </p:cNvSpPr>
          <p:nvPr/>
        </p:nvSpPr>
        <p:spPr>
          <a:xfrm>
            <a:off x="5730241" y="2584047"/>
            <a:ext cx="3007360" cy="1073554"/>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2pPr>
            <a:lvl3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3pPr>
            <a:lvl4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4pPr>
            <a:lvl5pPr algn="ctr" rtl="0" eaLnBrk="0" fontAlgn="base" hangingPunct="0">
              <a:spcBef>
                <a:spcPct val="0"/>
              </a:spcBef>
              <a:spcAft>
                <a:spcPct val="0"/>
              </a:spcAft>
              <a:defRPr sz="4400">
                <a:solidFill>
                  <a:schemeClr val="tx2"/>
                </a:solidFill>
                <a:latin typeface="Arial Black" panose="020B0A04020102020204"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defTabSz="685800">
              <a:defRPr/>
            </a:pPr>
            <a:r>
              <a:rPr lang="en-US" sz="3200" b="1" kern="0" dirty="0">
                <a:solidFill>
                  <a:srgbClr val="1B489B"/>
                </a:solidFill>
                <a:latin typeface="Calibri" panose="020F0502020204030204"/>
              </a:rPr>
              <a:t>FINANCIAL SYSTEM</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2" name="Footer Placeholder 1"/>
          <p:cNvSpPr>
            <a:spLocks noGrp="1"/>
          </p:cNvSpPr>
          <p:nvPr>
            <p:ph type="ftr" sz="quarter" idx="12"/>
          </p:nvPr>
        </p:nvSpPr>
        <p:spPr/>
        <p:txBody>
          <a:bodyPr/>
          <a:lstStyle/>
          <a:p>
            <a:endParaRPr lang="en-US" noProof="0" dirty="0"/>
          </a:p>
        </p:txBody>
      </p:sp>
      <p:sp>
        <p:nvSpPr>
          <p:cNvPr id="6" name="Slide Number Placeholder 5"/>
          <p:cNvSpPr>
            <a:spLocks noGrp="1"/>
          </p:cNvSpPr>
          <p:nvPr>
            <p:ph type="sldNum" sz="quarter" idx="13"/>
          </p:nvPr>
        </p:nvSpPr>
        <p:spPr/>
        <p:txBody>
          <a:bodyPr/>
          <a:lstStyle/>
          <a:p>
            <a:fld id="{19B51A1E-902D-48AF-9020-955120F399B6}" type="slidenum">
              <a:rPr lang="en-US" noProof="0" smtClean="0"/>
              <a:pPr/>
              <a:t>74</a:t>
            </a:fld>
            <a:endParaRPr lang="en-US" noProof="0" dirty="0"/>
          </a:p>
        </p:txBody>
      </p:sp>
    </p:spTree>
    <p:extLst>
      <p:ext uri="{BB962C8B-B14F-4D97-AF65-F5344CB8AC3E}">
        <p14:creationId xmlns:p14="http://schemas.microsoft.com/office/powerpoint/2010/main" val="36274942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1" y="300576"/>
            <a:ext cx="9143999" cy="521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Autofit/>
          </a:bodyPr>
          <a:lstStyle/>
          <a:p>
            <a:pPr eaLnBrk="1" hangingPunct="1"/>
            <a:r>
              <a:rPr lang="en-US" altLang="en-US" sz="4400" b="1" dirty="0">
                <a:solidFill>
                  <a:srgbClr val="1B489B"/>
                </a:solidFill>
                <a:effectLst>
                  <a:outerShdw blurRad="38100" dist="38100" dir="2700000" algn="tl">
                    <a:srgbClr val="000000">
                      <a:alpha val="43137"/>
                    </a:srgbClr>
                  </a:outerShdw>
                </a:effectLst>
              </a:rPr>
              <a:t>BUSINESS PLUS FINANCIAL SYSTEM</a:t>
            </a:r>
          </a:p>
        </p:txBody>
      </p:sp>
      <p:sp>
        <p:nvSpPr>
          <p:cNvPr id="18434" name="Content Placeholder 2"/>
          <p:cNvSpPr>
            <a:spLocks noGrp="1"/>
          </p:cNvSpPr>
          <p:nvPr>
            <p:ph idx="1"/>
          </p:nvPr>
        </p:nvSpPr>
        <p:spPr bwMode="auto">
          <a:xfrm>
            <a:off x="432997" y="1321730"/>
            <a:ext cx="8155781" cy="34285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Autofit/>
          </a:bodyPr>
          <a:lstStyle/>
          <a:p>
            <a:pPr marL="0" indent="0">
              <a:buNone/>
              <a:defRPr/>
            </a:pPr>
            <a:r>
              <a:rPr lang="en-US" altLang="en-US" sz="2400" u="sng" dirty="0">
                <a:solidFill>
                  <a:schemeClr val="tx1"/>
                </a:solidFill>
                <a:latin typeface="+mj-lt"/>
              </a:rPr>
              <a:t>What is BusinessPLUS? </a:t>
            </a:r>
            <a:r>
              <a:rPr lang="en-US" altLang="en-US" sz="2400" dirty="0">
                <a:solidFill>
                  <a:schemeClr val="tx1"/>
                </a:solidFill>
                <a:latin typeface="+mj-lt"/>
              </a:rPr>
              <a:t> </a:t>
            </a:r>
          </a:p>
          <a:p>
            <a:pPr lvl="1">
              <a:buFont typeface="Wingdings" panose="05000000000000000000" pitchFamily="2" charset="2"/>
              <a:buChar char="q"/>
              <a:defRPr/>
            </a:pPr>
            <a:r>
              <a:rPr lang="en-US" altLang="en-US" sz="2400" dirty="0">
                <a:solidFill>
                  <a:schemeClr val="tx1"/>
                </a:solidFill>
                <a:latin typeface="+mj-lt"/>
              </a:rPr>
              <a:t>BusinessPLUS is the official Financial system of the District</a:t>
            </a:r>
          </a:p>
          <a:p>
            <a:pPr lvl="1">
              <a:buFont typeface="Wingdings" panose="05000000000000000000" pitchFamily="2" charset="2"/>
              <a:buChar char="q"/>
              <a:defRPr/>
            </a:pPr>
            <a:r>
              <a:rPr lang="en-US" altLang="en-US" sz="2400" dirty="0">
                <a:solidFill>
                  <a:schemeClr val="tx1"/>
                </a:solidFill>
                <a:latin typeface="+mj-lt"/>
              </a:rPr>
              <a:t>The system tracks all budgetary and financial information </a:t>
            </a:r>
          </a:p>
          <a:p>
            <a:pPr marL="200025" lvl="1" indent="0">
              <a:buNone/>
              <a:defRPr/>
            </a:pPr>
            <a:endParaRPr lang="en-US" altLang="en-US" sz="2400" dirty="0">
              <a:solidFill>
                <a:schemeClr val="tx1"/>
              </a:solidFill>
              <a:latin typeface="+mj-lt"/>
            </a:endParaRPr>
          </a:p>
          <a:p>
            <a:pPr marL="200025" lvl="1" indent="0">
              <a:buNone/>
              <a:defRPr/>
            </a:pPr>
            <a:r>
              <a:rPr lang="en-US" altLang="en-US" sz="2400" u="sng" dirty="0">
                <a:solidFill>
                  <a:schemeClr val="tx1"/>
                </a:solidFill>
                <a:latin typeface="+mj-lt"/>
              </a:rPr>
              <a:t>How to gain access to BusinessPLUS </a:t>
            </a:r>
            <a:endParaRPr lang="en-US" altLang="en-US" sz="2400" dirty="0">
              <a:solidFill>
                <a:schemeClr val="tx1"/>
              </a:solidFill>
              <a:latin typeface="+mj-lt"/>
            </a:endParaRPr>
          </a:p>
          <a:p>
            <a:pPr lvl="1">
              <a:buFont typeface="Wingdings" panose="05000000000000000000" pitchFamily="2" charset="2"/>
              <a:buChar char="q"/>
              <a:defRPr/>
            </a:pPr>
            <a:r>
              <a:rPr lang="en-US" altLang="en-US" sz="2400" dirty="0">
                <a:solidFill>
                  <a:schemeClr val="tx1"/>
                </a:solidFill>
                <a:latin typeface="+mj-lt"/>
              </a:rPr>
              <a:t>Download and complete form on website “</a:t>
            </a:r>
            <a:r>
              <a:rPr lang="en-US" altLang="en-US" sz="2400" b="1" dirty="0">
                <a:solidFill>
                  <a:schemeClr val="tx1"/>
                </a:solidFill>
                <a:latin typeface="+mj-lt"/>
              </a:rPr>
              <a:t>BusinessPLUS Access Request Form</a:t>
            </a:r>
            <a:r>
              <a:rPr lang="en-US" altLang="en-US" sz="2400" dirty="0">
                <a:solidFill>
                  <a:schemeClr val="tx1"/>
                </a:solidFill>
                <a:latin typeface="+mj-lt"/>
              </a:rPr>
              <a:t>” </a:t>
            </a:r>
            <a:r>
              <a:rPr lang="en-US" sz="2400" dirty="0">
                <a:hlinkClick r:id="rId2"/>
              </a:rPr>
              <a:t>https://www.slps.org/Page/23540</a:t>
            </a:r>
            <a:endParaRPr lang="en-US" sz="2400" dirty="0"/>
          </a:p>
          <a:p>
            <a:pPr lvl="1">
              <a:buFont typeface="Wingdings" panose="05000000000000000000" pitchFamily="2" charset="2"/>
              <a:buChar char="q"/>
              <a:defRPr/>
            </a:pPr>
            <a:r>
              <a:rPr lang="en-US" altLang="en-US" sz="2400" dirty="0">
                <a:solidFill>
                  <a:schemeClr val="tx1"/>
                </a:solidFill>
                <a:latin typeface="+mj-lt"/>
              </a:rPr>
              <a:t>Email completed form to:  </a:t>
            </a:r>
            <a:r>
              <a:rPr lang="en-US" altLang="en-US" sz="2400" b="1" u="sng" dirty="0">
                <a:solidFill>
                  <a:schemeClr val="tx1"/>
                </a:solidFill>
                <a:latin typeface="+mj-lt"/>
              </a:rPr>
              <a:t>BusinessPLUShelp@slps.org</a:t>
            </a:r>
          </a:p>
        </p:txBody>
      </p:sp>
      <p:pic>
        <p:nvPicPr>
          <p:cNvPr id="2050" name="Picture 2" descr="Part 1: Financial Performance Hacks: Reducing Fraud, Error ..."/>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21805" y="4626428"/>
            <a:ext cx="2658269" cy="18597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33"/>
          </p:nvPr>
        </p:nvSpPr>
        <p:spPr/>
        <p:txBody>
          <a:bodyPr/>
          <a:lstStyle/>
          <a:p>
            <a:fld id="{19B51A1E-902D-48AF-9020-955120F399B6}" type="slidenum">
              <a:rPr lang="en-US" noProof="0" smtClean="0"/>
              <a:pPr/>
              <a:t>75</a:t>
            </a:fld>
            <a:endParaRPr lang="en-US" noProof="0" dirty="0"/>
          </a:p>
        </p:txBody>
      </p:sp>
    </p:spTree>
    <p:extLst>
      <p:ext uri="{BB962C8B-B14F-4D97-AF65-F5344CB8AC3E}">
        <p14:creationId xmlns:p14="http://schemas.microsoft.com/office/powerpoint/2010/main" val="27455611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Content Placeholder 2"/>
          <p:cNvSpPr>
            <a:spLocks noGrp="1"/>
          </p:cNvSpPr>
          <p:nvPr>
            <p:ph idx="1"/>
          </p:nvPr>
        </p:nvSpPr>
        <p:spPr bwMode="auto">
          <a:xfrm>
            <a:off x="323255" y="1036320"/>
            <a:ext cx="8370094" cy="552110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rmAutofit fontScale="70000" lnSpcReduction="20000"/>
          </a:bodyPr>
          <a:lstStyle/>
          <a:p>
            <a:pPr marL="0" indent="0">
              <a:buNone/>
              <a:defRPr/>
            </a:pPr>
            <a:r>
              <a:rPr lang="en-US" altLang="en-US" sz="2800" u="sng" dirty="0">
                <a:solidFill>
                  <a:schemeClr val="tx1"/>
                </a:solidFill>
                <a:latin typeface="+mj-lt"/>
              </a:rPr>
              <a:t>Logging into BusinessPLUS:</a:t>
            </a:r>
          </a:p>
          <a:p>
            <a:pPr marL="0" indent="0" algn="ctr">
              <a:buNone/>
              <a:defRPr/>
            </a:pPr>
            <a:r>
              <a:rPr lang="en-US" altLang="en-US" sz="3100" u="sng" dirty="0">
                <a:solidFill>
                  <a:schemeClr val="tx1"/>
                </a:solidFill>
                <a:latin typeface="+mj-lt"/>
                <a:cs typeface="Arial" panose="020B0604020202020204" pitchFamily="34" charset="0"/>
                <a:hlinkClick r:id="rId2"/>
              </a:rPr>
              <a:t>http://bp.slps.org/ifas7/home</a:t>
            </a:r>
            <a:r>
              <a:rPr lang="en-US" altLang="en-US" sz="3100" dirty="0">
                <a:solidFill>
                  <a:schemeClr val="tx1"/>
                </a:solidFill>
                <a:latin typeface="+mj-lt"/>
                <a:cs typeface="Arial" panose="020B0604020202020204" pitchFamily="34" charset="0"/>
              </a:rPr>
              <a:t>(Internet Explorer only)</a:t>
            </a:r>
          </a:p>
          <a:p>
            <a:pPr marL="0" indent="0">
              <a:buNone/>
              <a:defRPr/>
            </a:pPr>
            <a:endParaRPr lang="en-US" altLang="en-US" sz="2800" u="sng" dirty="0">
              <a:solidFill>
                <a:schemeClr val="tx1"/>
              </a:solidFill>
            </a:endParaRPr>
          </a:p>
          <a:p>
            <a:pPr marL="0" indent="0">
              <a:buNone/>
              <a:defRPr/>
            </a:pPr>
            <a:r>
              <a:rPr lang="en-US" altLang="en-US" sz="2800" u="sng" dirty="0">
                <a:solidFill>
                  <a:schemeClr val="tx1"/>
                </a:solidFill>
              </a:rPr>
              <a:t>Locked out of BusinessPLUS?:</a:t>
            </a:r>
          </a:p>
          <a:p>
            <a:pPr marL="0" indent="0">
              <a:buNone/>
              <a:defRPr/>
            </a:pPr>
            <a:r>
              <a:rPr lang="en-US" altLang="en-US" sz="2800" dirty="0">
                <a:solidFill>
                  <a:schemeClr val="tx1"/>
                </a:solidFill>
                <a:latin typeface="+mj-lt"/>
                <a:cs typeface="Arial" panose="020B0604020202020204" pitchFamily="34" charset="0"/>
              </a:rPr>
              <a:t>Contact the District’s helpdesk at 345-5757 or </a:t>
            </a:r>
            <a:r>
              <a:rPr lang="en-US" altLang="en-US" sz="2800" dirty="0">
                <a:solidFill>
                  <a:schemeClr val="tx1"/>
                </a:solidFill>
                <a:latin typeface="+mj-lt"/>
                <a:cs typeface="Arial" panose="020B0604020202020204" pitchFamily="34" charset="0"/>
                <a:hlinkClick r:id="rId3"/>
              </a:rPr>
              <a:t>helpdesk@slps.org</a:t>
            </a:r>
            <a:endParaRPr lang="en-US" altLang="en-US" sz="2800" dirty="0">
              <a:solidFill>
                <a:schemeClr val="tx1"/>
              </a:solidFill>
              <a:latin typeface="+mj-lt"/>
              <a:cs typeface="Arial" panose="020B0604020202020204" pitchFamily="34" charset="0"/>
            </a:endParaRPr>
          </a:p>
          <a:p>
            <a:pPr marL="0" indent="0">
              <a:buNone/>
              <a:defRPr/>
            </a:pPr>
            <a:endParaRPr lang="en-US" altLang="en-US" sz="2800" u="sng" dirty="0">
              <a:solidFill>
                <a:schemeClr val="tx1"/>
              </a:solidFill>
              <a:latin typeface="+mj-lt"/>
            </a:endParaRPr>
          </a:p>
          <a:p>
            <a:pPr marL="0" indent="0">
              <a:buNone/>
              <a:defRPr/>
            </a:pPr>
            <a:r>
              <a:rPr lang="en-US" altLang="en-US" sz="2800" u="sng" dirty="0">
                <a:solidFill>
                  <a:schemeClr val="tx1"/>
                </a:solidFill>
                <a:latin typeface="+mj-lt"/>
              </a:rPr>
              <a:t>Budget Reports &amp; Transactions:</a:t>
            </a:r>
          </a:p>
          <a:p>
            <a:pPr lvl="1">
              <a:buFont typeface="Wingdings" panose="05000000000000000000" pitchFamily="2" charset="2"/>
              <a:buChar char="q"/>
              <a:defRPr/>
            </a:pPr>
            <a:r>
              <a:rPr lang="en-US" altLang="en-US" sz="2950" dirty="0">
                <a:solidFill>
                  <a:schemeClr val="tx1"/>
                </a:solidFill>
                <a:cs typeface="Arial" panose="020B0604020202020204" pitchFamily="34" charset="0"/>
              </a:rPr>
              <a:t>GL_5000:  Budget to Actual Report</a:t>
            </a:r>
          </a:p>
          <a:p>
            <a:pPr lvl="1">
              <a:buFont typeface="Wingdings" panose="05000000000000000000" pitchFamily="2" charset="2"/>
              <a:buChar char="q"/>
              <a:defRPr/>
            </a:pPr>
            <a:r>
              <a:rPr lang="en-US" altLang="en-US" sz="2950" dirty="0">
                <a:solidFill>
                  <a:schemeClr val="tx1"/>
                </a:solidFill>
              </a:rPr>
              <a:t>Create Budget Transfer - GLBUBAUB</a:t>
            </a:r>
          </a:p>
          <a:p>
            <a:pPr marL="407194" lvl="2" indent="0">
              <a:buNone/>
              <a:defRPr/>
            </a:pPr>
            <a:endParaRPr lang="en-US" altLang="en-US" sz="2800" dirty="0">
              <a:solidFill>
                <a:schemeClr val="tx1"/>
              </a:solidFill>
              <a:latin typeface="+mj-lt"/>
            </a:endParaRPr>
          </a:p>
          <a:p>
            <a:pPr marL="0" indent="0">
              <a:buNone/>
              <a:defRPr/>
            </a:pPr>
            <a:r>
              <a:rPr lang="en-US" altLang="en-US" sz="2800" u="sng" dirty="0">
                <a:solidFill>
                  <a:schemeClr val="tx1"/>
                </a:solidFill>
                <a:latin typeface="+mj-lt"/>
              </a:rPr>
              <a:t>Procurement Reports &amp; Transactions:</a:t>
            </a:r>
          </a:p>
          <a:p>
            <a:pPr lvl="1">
              <a:buFont typeface="Wingdings" panose="05000000000000000000" pitchFamily="2" charset="2"/>
              <a:buChar char="q"/>
              <a:defRPr/>
            </a:pPr>
            <a:r>
              <a:rPr lang="en-US" altLang="en-US" sz="2800" dirty="0">
                <a:solidFill>
                  <a:schemeClr val="tx1"/>
                </a:solidFill>
                <a:cs typeface="Arial" panose="020B0604020202020204" pitchFamily="34" charset="0"/>
              </a:rPr>
              <a:t>PO3001: Purchase Order Status Inquiry Report</a:t>
            </a:r>
          </a:p>
          <a:p>
            <a:pPr lvl="1">
              <a:buFont typeface="Wingdings" panose="05000000000000000000" pitchFamily="2" charset="2"/>
              <a:buChar char="q"/>
              <a:defRPr/>
            </a:pPr>
            <a:r>
              <a:rPr lang="en-US" altLang="en-US" sz="2800" dirty="0">
                <a:solidFill>
                  <a:schemeClr val="tx1"/>
                </a:solidFill>
                <a:latin typeface="+mj-lt"/>
              </a:rPr>
              <a:t>Enter Purchase Requisition – POUPPR</a:t>
            </a:r>
          </a:p>
          <a:p>
            <a:pPr lvl="1">
              <a:buFont typeface="Wingdings" panose="05000000000000000000" pitchFamily="2" charset="2"/>
              <a:buChar char="q"/>
              <a:defRPr/>
            </a:pPr>
            <a:r>
              <a:rPr lang="en-US" altLang="en-US" sz="2800" dirty="0">
                <a:solidFill>
                  <a:schemeClr val="tx1"/>
                </a:solidFill>
                <a:latin typeface="+mj-lt"/>
              </a:rPr>
              <a:t>Create Contracts &amp; Amendments – CMUPCM</a:t>
            </a:r>
          </a:p>
          <a:p>
            <a:pPr lvl="1">
              <a:buFont typeface="Wingdings" panose="05000000000000000000" pitchFamily="2" charset="2"/>
              <a:buChar char="q"/>
              <a:defRPr/>
            </a:pPr>
            <a:r>
              <a:rPr lang="en-US" altLang="en-US" sz="2800" dirty="0">
                <a:solidFill>
                  <a:schemeClr val="tx1"/>
                </a:solidFill>
                <a:latin typeface="+mj-lt"/>
              </a:rPr>
              <a:t>Receive on Purchase Order – POUPRC</a:t>
            </a:r>
          </a:p>
          <a:p>
            <a:pPr marL="200025" lvl="1" indent="0">
              <a:buNone/>
              <a:defRPr/>
            </a:pPr>
            <a:endParaRPr lang="en-US" altLang="en-US" sz="2800" dirty="0">
              <a:solidFill>
                <a:schemeClr val="tx1"/>
              </a:solidFill>
              <a:latin typeface="+mj-lt"/>
            </a:endParaRPr>
          </a:p>
          <a:p>
            <a:pPr marL="0" indent="0">
              <a:buNone/>
              <a:defRPr/>
            </a:pPr>
            <a:r>
              <a:rPr lang="en-US" altLang="en-US" sz="2800" u="sng" dirty="0">
                <a:solidFill>
                  <a:schemeClr val="tx1"/>
                </a:solidFill>
                <a:latin typeface="+mj-lt"/>
              </a:rPr>
              <a:t>Schedule one-on-one BusinessPLUS Training</a:t>
            </a:r>
          </a:p>
          <a:p>
            <a:pPr marL="0" indent="0">
              <a:buNone/>
              <a:defRPr/>
            </a:pPr>
            <a:r>
              <a:rPr lang="en-US" altLang="en-US" sz="2800" dirty="0">
                <a:solidFill>
                  <a:schemeClr val="tx1"/>
                </a:solidFill>
                <a:latin typeface="+mj-lt"/>
              </a:rPr>
              <a:t>Contact </a:t>
            </a:r>
            <a:r>
              <a:rPr lang="en-US" altLang="en-US" sz="2800" dirty="0">
                <a:solidFill>
                  <a:schemeClr val="tx1"/>
                </a:solidFill>
                <a:latin typeface="+mj-lt"/>
                <a:hlinkClick r:id="rId4"/>
              </a:rPr>
              <a:t>Stephanie.Piatt@slps.org</a:t>
            </a:r>
            <a:endParaRPr lang="en-US" altLang="en-US" sz="2800" dirty="0">
              <a:solidFill>
                <a:schemeClr val="tx1"/>
              </a:solidFill>
              <a:latin typeface="+mj-lt"/>
            </a:endParaRPr>
          </a:p>
          <a:p>
            <a:pPr marL="0" indent="-7144">
              <a:buNone/>
              <a:defRPr/>
            </a:pPr>
            <a:endParaRPr lang="en-US" altLang="en-US" sz="2400" dirty="0">
              <a:solidFill>
                <a:schemeClr val="tx1"/>
              </a:solidFill>
              <a:latin typeface="+mj-lt"/>
            </a:endParaRPr>
          </a:p>
          <a:p>
            <a:pPr marL="496491" lvl="1" indent="-289322">
              <a:buFont typeface="+mj-lt"/>
              <a:buAutoNum type="arabicPeriod"/>
              <a:defRPr/>
            </a:pPr>
            <a:endParaRPr lang="en-US" altLang="en-US" sz="1950" dirty="0"/>
          </a:p>
        </p:txBody>
      </p:sp>
      <p:sp>
        <p:nvSpPr>
          <p:cNvPr id="4" name="Title 1">
            <a:extLst>
              <a:ext uri="{FF2B5EF4-FFF2-40B4-BE49-F238E27FC236}">
                <a16:creationId xmlns:a16="http://schemas.microsoft.com/office/drawing/2014/main" id="{971E6159-219B-48A4-8C61-697C1814FF31}"/>
              </a:ext>
            </a:extLst>
          </p:cNvPr>
          <p:cNvSpPr txBox="1">
            <a:spLocks/>
          </p:cNvSpPr>
          <p:nvPr/>
        </p:nvSpPr>
        <p:spPr bwMode="auto">
          <a:xfrm>
            <a:off x="1" y="300576"/>
            <a:ext cx="9143999" cy="5213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Autofit/>
          </a:bodyPr>
          <a:lst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a:lstStyle>
          <a:p>
            <a:pPr fontAlgn="auto">
              <a:spcAft>
                <a:spcPts val="0"/>
              </a:spcAft>
            </a:pPr>
            <a:r>
              <a:rPr lang="en-US" altLang="en-US" sz="4400" dirty="0">
                <a:solidFill>
                  <a:srgbClr val="1B489B"/>
                </a:solidFill>
                <a:effectLst>
                  <a:outerShdw blurRad="38100" dist="38100" dir="2700000" algn="tl">
                    <a:srgbClr val="000000">
                      <a:alpha val="43137"/>
                    </a:srgbClr>
                  </a:outerShdw>
                </a:effectLst>
              </a:rPr>
              <a:t>BUSINESS PLUS FINANCIAL SYSTEM</a:t>
            </a:r>
          </a:p>
        </p:txBody>
      </p:sp>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33"/>
          </p:nvPr>
        </p:nvSpPr>
        <p:spPr/>
        <p:txBody>
          <a:bodyPr/>
          <a:lstStyle/>
          <a:p>
            <a:fld id="{19B51A1E-902D-48AF-9020-955120F399B6}" type="slidenum">
              <a:rPr lang="en-US" noProof="0" smtClean="0"/>
              <a:pPr/>
              <a:t>76</a:t>
            </a:fld>
            <a:endParaRPr lang="en-US" noProof="0" dirty="0"/>
          </a:p>
        </p:txBody>
      </p:sp>
    </p:spTree>
    <p:extLst>
      <p:ext uri="{BB962C8B-B14F-4D97-AF65-F5344CB8AC3E}">
        <p14:creationId xmlns:p14="http://schemas.microsoft.com/office/powerpoint/2010/main" val="17297221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Content Placeholder 2"/>
          <p:cNvSpPr>
            <a:spLocks noGrp="1"/>
          </p:cNvSpPr>
          <p:nvPr>
            <p:ph idx="1"/>
          </p:nvPr>
        </p:nvSpPr>
        <p:spPr bwMode="auto">
          <a:xfrm>
            <a:off x="323255" y="1036320"/>
            <a:ext cx="8370094" cy="552110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rmAutofit/>
          </a:bodyPr>
          <a:lstStyle/>
          <a:p>
            <a:pPr marL="0" indent="0">
              <a:buNone/>
              <a:defRPr/>
            </a:pPr>
            <a:endParaRPr lang="en-US" altLang="en-US" sz="2400" u="sng" dirty="0">
              <a:solidFill>
                <a:schemeClr val="tx1"/>
              </a:solidFill>
              <a:latin typeface="+mj-lt"/>
            </a:endParaRPr>
          </a:p>
          <a:p>
            <a:pPr marL="0" indent="0">
              <a:buNone/>
              <a:defRPr/>
            </a:pPr>
            <a:r>
              <a:rPr lang="en-US" altLang="en-US" sz="2200" u="sng" dirty="0">
                <a:solidFill>
                  <a:schemeClr val="tx1"/>
                </a:solidFill>
                <a:latin typeface="+mj-lt"/>
              </a:rPr>
              <a:t>Log into BusinessPLUS:</a:t>
            </a:r>
          </a:p>
          <a:p>
            <a:pPr marL="207169" lvl="1" indent="0">
              <a:buNone/>
              <a:defRPr/>
            </a:pPr>
            <a:r>
              <a:rPr lang="en-US" altLang="en-US" sz="2200" u="sng" dirty="0">
                <a:solidFill>
                  <a:schemeClr val="tx1"/>
                </a:solidFill>
                <a:latin typeface="+mj-lt"/>
                <a:cs typeface="Arial" panose="020B0604020202020204" pitchFamily="34" charset="0"/>
                <a:hlinkClick r:id="rId2"/>
              </a:rPr>
              <a:t>http://bp.slps.org/ifas7/home</a:t>
            </a:r>
            <a:r>
              <a:rPr lang="en-US" altLang="en-US" sz="2200" dirty="0">
                <a:solidFill>
                  <a:schemeClr val="tx1"/>
                </a:solidFill>
                <a:latin typeface="+mj-lt"/>
                <a:cs typeface="Arial" panose="020B0604020202020204" pitchFamily="34" charset="0"/>
              </a:rPr>
              <a:t>(Internet Explorer only)</a:t>
            </a:r>
          </a:p>
          <a:p>
            <a:pPr marL="0" indent="0">
              <a:buNone/>
              <a:defRPr/>
            </a:pPr>
            <a:endParaRPr lang="en-US" altLang="en-US" sz="2200" u="sng" dirty="0">
              <a:solidFill>
                <a:schemeClr val="tx1"/>
              </a:solidFill>
            </a:endParaRPr>
          </a:p>
          <a:p>
            <a:pPr marL="0" indent="0">
              <a:buNone/>
              <a:defRPr/>
            </a:pPr>
            <a:r>
              <a:rPr lang="en-US" altLang="en-US" sz="2200" u="sng" dirty="0">
                <a:solidFill>
                  <a:schemeClr val="tx1"/>
                </a:solidFill>
              </a:rPr>
              <a:t>Access GL5000:  Budget to Actual Report:</a:t>
            </a:r>
          </a:p>
          <a:p>
            <a:pPr marL="207169" lvl="1" indent="0">
              <a:buNone/>
              <a:defRPr/>
            </a:pPr>
            <a:r>
              <a:rPr lang="en-US" altLang="en-US" sz="2200" dirty="0">
                <a:solidFill>
                  <a:schemeClr val="tx1"/>
                </a:solidFill>
                <a:latin typeface="+mj-lt"/>
                <a:cs typeface="Arial" panose="020B0604020202020204" pitchFamily="34" charset="0"/>
              </a:rPr>
              <a:t>Confirm your current budget allocation and determine where you would like to move budget</a:t>
            </a:r>
          </a:p>
          <a:p>
            <a:pPr marL="207169" lvl="1" indent="0">
              <a:buNone/>
              <a:defRPr/>
            </a:pPr>
            <a:endParaRPr lang="en-US" altLang="en-US" sz="2200" u="sng" dirty="0">
              <a:solidFill>
                <a:schemeClr val="tx1"/>
              </a:solidFill>
              <a:latin typeface="+mj-lt"/>
            </a:endParaRPr>
          </a:p>
          <a:p>
            <a:pPr marL="0" indent="0">
              <a:buNone/>
              <a:defRPr/>
            </a:pPr>
            <a:r>
              <a:rPr lang="en-US" altLang="en-US" sz="2200" u="sng" dirty="0">
                <a:solidFill>
                  <a:schemeClr val="tx1"/>
                </a:solidFill>
                <a:latin typeface="+mj-lt"/>
              </a:rPr>
              <a:t>Enter Blanket Requisition for transportation (field trips):</a:t>
            </a:r>
          </a:p>
          <a:p>
            <a:pPr marL="407194" lvl="2" indent="0">
              <a:buNone/>
              <a:defRPr/>
            </a:pPr>
            <a:r>
              <a:rPr lang="en-US" altLang="en-US" sz="2200" dirty="0">
                <a:solidFill>
                  <a:schemeClr val="tx1"/>
                </a:solidFill>
                <a:latin typeface="+mj-lt"/>
                <a:hlinkClick r:id="rId3"/>
              </a:rPr>
              <a:t>https://youtu.be/kkaqoa9rbIk</a:t>
            </a:r>
            <a:endParaRPr lang="en-US" altLang="en-US" sz="2200" dirty="0">
              <a:solidFill>
                <a:schemeClr val="tx1"/>
              </a:solidFill>
              <a:latin typeface="+mj-lt"/>
            </a:endParaRPr>
          </a:p>
          <a:p>
            <a:pPr marL="407194" lvl="2" indent="0">
              <a:buNone/>
              <a:defRPr/>
            </a:pPr>
            <a:endParaRPr lang="en-US" altLang="en-US" sz="2200" dirty="0">
              <a:solidFill>
                <a:schemeClr val="tx1"/>
              </a:solidFill>
              <a:latin typeface="+mj-lt"/>
            </a:endParaRPr>
          </a:p>
          <a:p>
            <a:pPr marL="0" indent="-7144">
              <a:buNone/>
              <a:defRPr/>
            </a:pPr>
            <a:endParaRPr lang="en-US" altLang="en-US" sz="2400" dirty="0">
              <a:solidFill>
                <a:schemeClr val="tx1"/>
              </a:solidFill>
              <a:latin typeface="+mj-lt"/>
            </a:endParaRPr>
          </a:p>
          <a:p>
            <a:pPr marL="207169" lvl="1" indent="0">
              <a:buNone/>
              <a:defRPr/>
            </a:pPr>
            <a:endParaRPr lang="en-US" altLang="en-US" sz="1950" dirty="0"/>
          </a:p>
        </p:txBody>
      </p:sp>
      <p:sp>
        <p:nvSpPr>
          <p:cNvPr id="4" name="Title 1">
            <a:extLst>
              <a:ext uri="{FF2B5EF4-FFF2-40B4-BE49-F238E27FC236}">
                <a16:creationId xmlns:a16="http://schemas.microsoft.com/office/drawing/2014/main" id="{971E6159-219B-48A4-8C61-697C1814FF31}"/>
              </a:ext>
            </a:extLst>
          </p:cNvPr>
          <p:cNvSpPr txBox="1">
            <a:spLocks/>
          </p:cNvSpPr>
          <p:nvPr/>
        </p:nvSpPr>
        <p:spPr bwMode="auto">
          <a:xfrm>
            <a:off x="1" y="300576"/>
            <a:ext cx="9143999" cy="5213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Autofit/>
          </a:bodyPr>
          <a:lst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a:lstStyle>
          <a:p>
            <a:pPr fontAlgn="auto">
              <a:spcAft>
                <a:spcPts val="0"/>
              </a:spcAft>
            </a:pPr>
            <a:r>
              <a:rPr lang="en-US" altLang="en-US" sz="4400" dirty="0">
                <a:solidFill>
                  <a:srgbClr val="1B489B"/>
                </a:solidFill>
                <a:effectLst>
                  <a:outerShdw blurRad="38100" dist="38100" dir="2700000" algn="tl">
                    <a:srgbClr val="000000">
                      <a:alpha val="43137"/>
                    </a:srgbClr>
                  </a:outerShdw>
                </a:effectLst>
              </a:rPr>
              <a:t>BUSINESS PLUS FINANCIAL SYSTEM</a:t>
            </a: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33"/>
          </p:nvPr>
        </p:nvSpPr>
        <p:spPr/>
        <p:txBody>
          <a:bodyPr/>
          <a:lstStyle/>
          <a:p>
            <a:fld id="{19B51A1E-902D-48AF-9020-955120F399B6}" type="slidenum">
              <a:rPr lang="en-US" noProof="0" smtClean="0"/>
              <a:pPr/>
              <a:t>77</a:t>
            </a:fld>
            <a:endParaRPr lang="en-US" noProof="0" dirty="0"/>
          </a:p>
        </p:txBody>
      </p:sp>
    </p:spTree>
    <p:extLst>
      <p:ext uri="{BB962C8B-B14F-4D97-AF65-F5344CB8AC3E}">
        <p14:creationId xmlns:p14="http://schemas.microsoft.com/office/powerpoint/2010/main" val="39962465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CB0F5B-9C1C-41D4-8BA0-58D2FD6927DC}"/>
              </a:ext>
            </a:extLst>
          </p:cNvPr>
          <p:cNvSpPr>
            <a:spLocks noGrp="1"/>
          </p:cNvSpPr>
          <p:nvPr>
            <p:ph idx="1"/>
          </p:nvPr>
        </p:nvSpPr>
        <p:spPr>
          <a:xfrm>
            <a:off x="324000" y="2048376"/>
            <a:ext cx="8496000" cy="3452312"/>
          </a:xfrm>
        </p:spPr>
        <p:txBody>
          <a:bodyPr/>
          <a:lstStyle/>
          <a:p>
            <a:pPr marL="0" indent="0" algn="ctr">
              <a:buNone/>
            </a:pPr>
            <a:r>
              <a:rPr lang="en-US" sz="2700" dirty="0"/>
              <a:t>Questions???</a:t>
            </a:r>
          </a:p>
          <a:p>
            <a:pPr marL="0" indent="0" algn="ctr">
              <a:buNone/>
            </a:pPr>
            <a:r>
              <a:rPr lang="en-US" sz="2700" dirty="0"/>
              <a:t>Don’t remember what we just covered??</a:t>
            </a:r>
            <a:endParaRPr lang="en-US" sz="2700" dirty="0">
              <a:hlinkClick r:id="" action="ppaction://noaction"/>
            </a:endParaRPr>
          </a:p>
          <a:p>
            <a:pPr marL="0" indent="0" algn="ctr">
              <a:buNone/>
            </a:pPr>
            <a:endParaRPr lang="en-US" sz="2700" dirty="0">
              <a:hlinkClick r:id="" action="ppaction://noaction"/>
            </a:endParaRPr>
          </a:p>
          <a:p>
            <a:pPr marL="0" indent="0" algn="ctr">
              <a:buNone/>
            </a:pPr>
            <a:r>
              <a:rPr lang="en-US" sz="2700" dirty="0"/>
              <a:t>Our page may have the answer for you.  Visit our webpage at </a:t>
            </a:r>
            <a:endParaRPr lang="en-US" sz="2700" dirty="0">
              <a:hlinkClick r:id="" action="ppaction://noaction"/>
            </a:endParaRPr>
          </a:p>
          <a:p>
            <a:pPr marL="0" indent="0" algn="ctr">
              <a:buNone/>
            </a:pPr>
            <a:r>
              <a:rPr lang="en-US" sz="2700" dirty="0">
                <a:hlinkClick r:id="rId2"/>
              </a:rPr>
              <a:t>https://www.slps.org/Page/23540</a:t>
            </a:r>
            <a:endParaRPr lang="en-US" sz="2700" dirty="0"/>
          </a:p>
        </p:txBody>
      </p:sp>
      <p:pic>
        <p:nvPicPr>
          <p:cNvPr id="6" name="Picture 5">
            <a:extLst>
              <a:ext uri="{FF2B5EF4-FFF2-40B4-BE49-F238E27FC236}">
                <a16:creationId xmlns:a16="http://schemas.microsoft.com/office/drawing/2014/main" id="{C068558E-CD3A-4AFF-878E-42CFF58BADD7}"/>
              </a:ext>
            </a:extLst>
          </p:cNvPr>
          <p:cNvPicPr>
            <a:picLocks noChangeAspect="1"/>
          </p:cNvPicPr>
          <p:nvPr/>
        </p:nvPicPr>
        <p:blipFill>
          <a:blip r:embed="rId3"/>
          <a:stretch>
            <a:fillRect/>
          </a:stretch>
        </p:blipFill>
        <p:spPr>
          <a:xfrm>
            <a:off x="7212657" y="3893344"/>
            <a:ext cx="1607344" cy="1607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B489E6B6-7FE3-4BFF-A00D-97990DD14AA0}"/>
              </a:ext>
            </a:extLst>
          </p:cNvPr>
          <p:cNvPicPr>
            <a:picLocks noChangeAspect="1"/>
          </p:cNvPicPr>
          <p:nvPr/>
        </p:nvPicPr>
        <p:blipFill>
          <a:blip r:embed="rId3"/>
          <a:stretch>
            <a:fillRect/>
          </a:stretch>
        </p:blipFill>
        <p:spPr>
          <a:xfrm>
            <a:off x="324000" y="4005952"/>
            <a:ext cx="1607344" cy="1607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1">
            <a:extLst>
              <a:ext uri="{FF2B5EF4-FFF2-40B4-BE49-F238E27FC236}">
                <a16:creationId xmlns:a16="http://schemas.microsoft.com/office/drawing/2014/main" id="{725ED493-8BBA-457D-BD81-C59D210C29F7}"/>
              </a:ext>
            </a:extLst>
          </p:cNvPr>
          <p:cNvSpPr>
            <a:spLocks noGrp="1"/>
          </p:cNvSpPr>
          <p:nvPr>
            <p:ph type="title"/>
          </p:nvPr>
        </p:nvSpPr>
        <p:spPr bwMode="auto">
          <a:xfrm>
            <a:off x="1" y="300576"/>
            <a:ext cx="9143999" cy="521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Autofit/>
          </a:bodyPr>
          <a:lstStyle/>
          <a:p>
            <a:pPr eaLnBrk="1" hangingPunct="1"/>
            <a:r>
              <a:rPr lang="en-US" altLang="en-US" sz="4400" b="1" dirty="0">
                <a:solidFill>
                  <a:srgbClr val="1B489B"/>
                </a:solidFill>
                <a:effectLst>
                  <a:outerShdw blurRad="38100" dist="38100" dir="2700000" algn="tl">
                    <a:srgbClr val="000000">
                      <a:alpha val="43137"/>
                    </a:srgbClr>
                  </a:outerShdw>
                </a:effectLst>
              </a:rPr>
              <a:t>BUSINESS PLUS FINANCIAL SYSTEM</a:t>
            </a: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4" name="Slide Number Placeholder 3"/>
          <p:cNvSpPr>
            <a:spLocks noGrp="1"/>
          </p:cNvSpPr>
          <p:nvPr>
            <p:ph type="sldNum" sz="quarter" idx="33"/>
          </p:nvPr>
        </p:nvSpPr>
        <p:spPr/>
        <p:txBody>
          <a:bodyPr/>
          <a:lstStyle/>
          <a:p>
            <a:fld id="{19B51A1E-902D-48AF-9020-955120F399B6}" type="slidenum">
              <a:rPr lang="en-US" noProof="0" smtClean="0"/>
              <a:pPr/>
              <a:t>78</a:t>
            </a:fld>
            <a:endParaRPr lang="en-US" noProof="0" dirty="0"/>
          </a:p>
        </p:txBody>
      </p:sp>
    </p:spTree>
    <p:extLst>
      <p:ext uri="{BB962C8B-B14F-4D97-AF65-F5344CB8AC3E}">
        <p14:creationId xmlns:p14="http://schemas.microsoft.com/office/powerpoint/2010/main" val="35665404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857250"/>
            <a:ext cx="7335077" cy="5143500"/>
          </a:xfrm>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p:txBody>
          <a:bodyPr/>
          <a:lstStyle/>
          <a:p>
            <a:pPr algn="ctr"/>
            <a:r>
              <a:rPr lang="en-US" sz="3200" kern="0" dirty="0">
                <a:solidFill>
                  <a:srgbClr val="1B489B"/>
                </a:solidFill>
              </a:rPr>
              <a:t>THANK YOU</a:t>
            </a:r>
            <a:endParaRPr lang="en-US" sz="3200" dirty="0"/>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xfrm>
            <a:off x="6749532" y="3776543"/>
            <a:ext cx="2182757" cy="237600"/>
          </a:xfrm>
          <a:solidFill>
            <a:schemeClr val="tx1">
              <a:lumMod val="75000"/>
              <a:lumOff val="25000"/>
            </a:schemeClr>
          </a:solidFill>
        </p:spPr>
        <p:txBody>
          <a:bodyPr/>
          <a:lstStyle/>
          <a:p>
            <a:pPr algn="ctr"/>
            <a:r>
              <a:rPr lang="en-US" dirty="0"/>
              <a:t>SLPS Finance Division</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2" name="Slide Number Placeholder 1"/>
          <p:cNvSpPr>
            <a:spLocks noGrp="1"/>
          </p:cNvSpPr>
          <p:nvPr>
            <p:ph type="sldNum" sz="quarter" idx="20"/>
          </p:nvPr>
        </p:nvSpPr>
        <p:spPr/>
        <p:txBody>
          <a:bodyPr/>
          <a:lstStyle/>
          <a:p>
            <a:fld id="{19B51A1E-902D-48AF-9020-955120F399B6}" type="slidenum">
              <a:rPr lang="en-US" noProof="0" smtClean="0"/>
              <a:pPr/>
              <a:t>79</a:t>
            </a:fld>
            <a:endParaRPr lang="en-US" noProof="0" dirty="0"/>
          </a:p>
        </p:txBody>
      </p:sp>
    </p:spTree>
    <p:extLst>
      <p:ext uri="{BB962C8B-B14F-4D97-AF65-F5344CB8AC3E}">
        <p14:creationId xmlns:p14="http://schemas.microsoft.com/office/powerpoint/2010/main" val="285541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70759" y="348638"/>
            <a:ext cx="9144000" cy="4525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algn="ctr" defTabSz="685800" fontAlgn="auto">
              <a:spcAft>
                <a:spcPts val="0"/>
              </a:spcAft>
              <a:defRPr/>
            </a:pPr>
            <a:r>
              <a:rPr lang="en-US" altLang="en-US" sz="4400" spc="-113" dirty="0">
                <a:solidFill>
                  <a:srgbClr val="1B489B"/>
                </a:solidFill>
                <a:effectLst>
                  <a:outerShdw blurRad="38100" dist="38100" dir="2700000" algn="tl">
                    <a:srgbClr val="000000">
                      <a:alpha val="43137"/>
                    </a:srgbClr>
                  </a:outerShdw>
                </a:effectLst>
                <a:latin typeface="Calibri" panose="020F0502020204030204"/>
              </a:rPr>
              <a:t>MEET  THE TEAM</a:t>
            </a:r>
            <a:endParaRPr lang="en-US" altLang="en-US" sz="4400" spc="-113" dirty="0">
              <a:solidFill>
                <a:srgbClr val="1B489B"/>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13" name="Slide Number Placeholder 12"/>
          <p:cNvSpPr>
            <a:spLocks noGrp="1"/>
          </p:cNvSpPr>
          <p:nvPr>
            <p:ph type="sldNum" sz="quarter" idx="13"/>
          </p:nvPr>
        </p:nvSpPr>
        <p:spPr/>
        <p:txBody>
          <a:bodyPr/>
          <a:lstStyle/>
          <a:p>
            <a:fld id="{19B51A1E-902D-48AF-9020-955120F399B6}" type="slidenum">
              <a:rPr lang="en-US" noProof="0" smtClean="0"/>
              <a:pPr/>
              <a:t>8</a:t>
            </a:fld>
            <a:endParaRPr lang="en-US" noProof="0" dirty="0"/>
          </a:p>
        </p:txBody>
      </p:sp>
      <p:graphicFrame>
        <p:nvGraphicFramePr>
          <p:cNvPr id="8" name="Table 13">
            <a:extLst>
              <a:ext uri="{FF2B5EF4-FFF2-40B4-BE49-F238E27FC236}">
                <a16:creationId xmlns:a16="http://schemas.microsoft.com/office/drawing/2014/main" id="{42875324-74AB-4978-8618-F257C7846A8E}"/>
              </a:ext>
            </a:extLst>
          </p:cNvPr>
          <p:cNvGraphicFramePr>
            <a:graphicFrameLocks noGrp="1"/>
          </p:cNvGraphicFramePr>
          <p:nvPr>
            <p:extLst>
              <p:ext uri="{D42A27DB-BD31-4B8C-83A1-F6EECF244321}">
                <p14:modId xmlns:p14="http://schemas.microsoft.com/office/powerpoint/2010/main" val="1242265077"/>
              </p:ext>
            </p:extLst>
          </p:nvPr>
        </p:nvGraphicFramePr>
        <p:xfrm>
          <a:off x="487107" y="1069300"/>
          <a:ext cx="7734875" cy="5715000"/>
        </p:xfrm>
        <a:graphic>
          <a:graphicData uri="http://schemas.openxmlformats.org/drawingml/2006/table">
            <a:tbl>
              <a:tblPr firstRow="1" bandRow="1">
                <a:tableStyleId>{5C22544A-7EE6-4342-B048-85BDC9FD1C3A}</a:tableStyleId>
              </a:tblPr>
              <a:tblGrid>
                <a:gridCol w="1283525">
                  <a:extLst>
                    <a:ext uri="{9D8B030D-6E8A-4147-A177-3AD203B41FA5}">
                      <a16:colId xmlns:a16="http://schemas.microsoft.com/office/drawing/2014/main" val="2831191510"/>
                    </a:ext>
                  </a:extLst>
                </a:gridCol>
                <a:gridCol w="1290270">
                  <a:extLst>
                    <a:ext uri="{9D8B030D-6E8A-4147-A177-3AD203B41FA5}">
                      <a16:colId xmlns:a16="http://schemas.microsoft.com/office/drawing/2014/main" val="4166499405"/>
                    </a:ext>
                  </a:extLst>
                </a:gridCol>
                <a:gridCol w="1290270">
                  <a:extLst>
                    <a:ext uri="{9D8B030D-6E8A-4147-A177-3AD203B41FA5}">
                      <a16:colId xmlns:a16="http://schemas.microsoft.com/office/drawing/2014/main" val="36694503"/>
                    </a:ext>
                  </a:extLst>
                </a:gridCol>
                <a:gridCol w="1290270">
                  <a:extLst>
                    <a:ext uri="{9D8B030D-6E8A-4147-A177-3AD203B41FA5}">
                      <a16:colId xmlns:a16="http://schemas.microsoft.com/office/drawing/2014/main" val="1640569911"/>
                    </a:ext>
                  </a:extLst>
                </a:gridCol>
                <a:gridCol w="1290270">
                  <a:extLst>
                    <a:ext uri="{9D8B030D-6E8A-4147-A177-3AD203B41FA5}">
                      <a16:colId xmlns:a16="http://schemas.microsoft.com/office/drawing/2014/main" val="1509667231"/>
                    </a:ext>
                  </a:extLst>
                </a:gridCol>
                <a:gridCol w="1290270">
                  <a:extLst>
                    <a:ext uri="{9D8B030D-6E8A-4147-A177-3AD203B41FA5}">
                      <a16:colId xmlns:a16="http://schemas.microsoft.com/office/drawing/2014/main" val="833853708"/>
                    </a:ext>
                  </a:extLst>
                </a:gridCol>
              </a:tblGrid>
              <a:tr h="493312">
                <a:tc gridSpan="6">
                  <a:txBody>
                    <a:bodyPr/>
                    <a:lstStyle/>
                    <a:p>
                      <a:pPr algn="ctr"/>
                      <a:r>
                        <a:rPr lang="en-US" b="1" dirty="0">
                          <a:solidFill>
                            <a:schemeClr val="tx1"/>
                          </a:solidFill>
                        </a:rPr>
                        <a:t>Victoria Glaspy</a:t>
                      </a:r>
                    </a:p>
                    <a:p>
                      <a:pPr algn="ctr"/>
                      <a:r>
                        <a:rPr lang="en-US" b="1" dirty="0">
                          <a:solidFill>
                            <a:schemeClr val="tx1"/>
                          </a:solidFill>
                        </a:rPr>
                        <a:t>Finance Director</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val="1589539527"/>
                  </a:ext>
                </a:extLst>
              </a:tr>
              <a:tr h="448466">
                <a:tc gridSpan="3">
                  <a:txBody>
                    <a:bodyPr/>
                    <a:lstStyle/>
                    <a:p>
                      <a:pPr algn="ctr"/>
                      <a:r>
                        <a:rPr lang="en-US" sz="1200" b="1" dirty="0"/>
                        <a:t>Stephanie Piatt</a:t>
                      </a:r>
                    </a:p>
                    <a:p>
                      <a:pPr algn="ctr"/>
                      <a:r>
                        <a:rPr lang="en-US" sz="1200" b="1" dirty="0"/>
                        <a:t>Budget Manager</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sz="1200" b="1" dirty="0"/>
                        <a:t>Nichelle Hunter</a:t>
                      </a:r>
                    </a:p>
                    <a:p>
                      <a:pPr algn="ctr"/>
                      <a:r>
                        <a:rPr lang="en-US" sz="1200" b="1" dirty="0"/>
                        <a:t>Grants Manager</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65370778"/>
                  </a:ext>
                </a:extLst>
              </a:tr>
              <a:tr h="627852">
                <a:tc>
                  <a:txBody>
                    <a:bodyPr/>
                    <a:lstStyle/>
                    <a:p>
                      <a:pPr algn="ctr"/>
                      <a:r>
                        <a:rPr lang="en-US" sz="1200" b="1" dirty="0"/>
                        <a:t>Vacant</a:t>
                      </a:r>
                    </a:p>
                    <a:p>
                      <a:pPr algn="ctr"/>
                      <a:r>
                        <a:rPr lang="en-US" sz="1200" b="1" dirty="0"/>
                        <a:t>Lead Finance Analyst</a:t>
                      </a:r>
                    </a:p>
                  </a:txBody>
                  <a:tcPr/>
                </a:tc>
                <a:tc>
                  <a:txBody>
                    <a:bodyPr/>
                    <a:lstStyle/>
                    <a:p>
                      <a:pPr algn="ctr"/>
                      <a:r>
                        <a:rPr lang="en-US" sz="1200" b="1" dirty="0"/>
                        <a:t>Rosalind Mack</a:t>
                      </a:r>
                    </a:p>
                    <a:p>
                      <a:pPr algn="ctr"/>
                      <a:r>
                        <a:rPr lang="en-US" sz="1200" b="1" dirty="0"/>
                        <a:t>Finance Analyst</a:t>
                      </a:r>
                    </a:p>
                  </a:txBody>
                  <a:tcPr/>
                </a:tc>
                <a:tc>
                  <a:txBody>
                    <a:bodyPr/>
                    <a:lstStyle/>
                    <a:p>
                      <a:pPr algn="ctr"/>
                      <a:r>
                        <a:rPr lang="en-US" sz="1200" b="1" dirty="0"/>
                        <a:t>Melva Paden</a:t>
                      </a:r>
                    </a:p>
                    <a:p>
                      <a:pPr algn="ctr"/>
                      <a:r>
                        <a:rPr lang="en-US" sz="1200" b="1" dirty="0"/>
                        <a:t>Finance Analyst</a:t>
                      </a:r>
                    </a:p>
                  </a:txBody>
                  <a:tcPr/>
                </a:tc>
                <a:tc>
                  <a:txBody>
                    <a:bodyPr/>
                    <a:lstStyle/>
                    <a:p>
                      <a:pPr algn="ctr"/>
                      <a:r>
                        <a:rPr lang="en-US" sz="1200" b="1" dirty="0"/>
                        <a:t>Vacant</a:t>
                      </a:r>
                    </a:p>
                    <a:p>
                      <a:pPr algn="ctr"/>
                      <a:r>
                        <a:rPr lang="en-US" sz="1200" b="1" dirty="0"/>
                        <a:t>Lead Finance Analyst</a:t>
                      </a:r>
                    </a:p>
                  </a:txBody>
                  <a:tcPr/>
                </a:tc>
                <a:tc>
                  <a:txBody>
                    <a:bodyPr/>
                    <a:lstStyle/>
                    <a:p>
                      <a:pPr algn="ctr"/>
                      <a:r>
                        <a:rPr lang="en-US" sz="1200" b="1" dirty="0"/>
                        <a:t>Derek Roberts</a:t>
                      </a:r>
                    </a:p>
                    <a:p>
                      <a:pPr algn="ctr"/>
                      <a:r>
                        <a:rPr lang="en-US" sz="1200" b="1" dirty="0"/>
                        <a:t>Finance Analyst</a:t>
                      </a:r>
                    </a:p>
                  </a:txBody>
                  <a:tcPr/>
                </a:tc>
                <a:tc>
                  <a:txBody>
                    <a:bodyPr/>
                    <a:lstStyle/>
                    <a:p>
                      <a:pPr algn="ctr"/>
                      <a:r>
                        <a:rPr lang="en-US" sz="1200" b="1" dirty="0"/>
                        <a:t>Shaun Hykes</a:t>
                      </a:r>
                    </a:p>
                    <a:p>
                      <a:pPr algn="ctr"/>
                      <a:r>
                        <a:rPr lang="en-US" sz="1200" b="1" dirty="0"/>
                        <a:t>Finance Analyst</a:t>
                      </a:r>
                    </a:p>
                  </a:txBody>
                  <a:tcPr/>
                </a:tc>
                <a:extLst>
                  <a:ext uri="{0D108BD9-81ED-4DB2-BD59-A6C34878D82A}">
                    <a16:rowId xmlns:a16="http://schemas.microsoft.com/office/drawing/2014/main" val="734917889"/>
                  </a:ext>
                </a:extLst>
              </a:tr>
              <a:tr h="4036190">
                <a:tc>
                  <a:txBody>
                    <a:bodyPr/>
                    <a:lstStyle/>
                    <a:p>
                      <a:pPr marL="171450" indent="-171450">
                        <a:buFont typeface="Arial" panose="020B0604020202020204" pitchFamily="34" charset="0"/>
                        <a:buChar char="•"/>
                      </a:pPr>
                      <a:r>
                        <a:rPr lang="en-US" sz="1200" dirty="0"/>
                        <a:t>Clyde Miller</a:t>
                      </a:r>
                    </a:p>
                    <a:p>
                      <a:pPr marL="171450" indent="-171450">
                        <a:buFont typeface="Arial" panose="020B0604020202020204" pitchFamily="34" charset="0"/>
                        <a:buChar char="•"/>
                      </a:pPr>
                      <a:r>
                        <a:rPr lang="en-US" sz="1200" dirty="0"/>
                        <a:t>Central VPA</a:t>
                      </a:r>
                    </a:p>
                    <a:p>
                      <a:pPr marL="171450" indent="-171450">
                        <a:buFont typeface="Arial" panose="020B0604020202020204" pitchFamily="34" charset="0"/>
                        <a:buChar char="•"/>
                      </a:pPr>
                      <a:r>
                        <a:rPr lang="en-US" sz="1200" dirty="0"/>
                        <a:t>AESM Middle</a:t>
                      </a:r>
                    </a:p>
                    <a:p>
                      <a:endParaRPr lang="en-US" sz="1200" dirty="0"/>
                    </a:p>
                  </a:txBody>
                  <a:tcPr/>
                </a:tc>
                <a:tc>
                  <a:txBody>
                    <a:bodyPr/>
                    <a:lstStyle/>
                    <a:p>
                      <a:pPr marL="171450" indent="-171450">
                        <a:buFont typeface="Arial" panose="020B0604020202020204" pitchFamily="34" charset="0"/>
                        <a:buChar char="•"/>
                      </a:pPr>
                      <a:r>
                        <a:rPr lang="en-US" sz="1200" dirty="0"/>
                        <a:t>Soldan</a:t>
                      </a:r>
                    </a:p>
                    <a:p>
                      <a:pPr marL="171450" indent="-171450">
                        <a:buFont typeface="Arial" panose="020B0604020202020204" pitchFamily="34" charset="0"/>
                        <a:buChar char="•"/>
                      </a:pPr>
                      <a:r>
                        <a:rPr lang="en-US" sz="1200" dirty="0"/>
                        <a:t>Busch</a:t>
                      </a:r>
                    </a:p>
                    <a:p>
                      <a:pPr marL="171450" indent="-171450">
                        <a:buFont typeface="Arial" panose="020B0604020202020204" pitchFamily="34" charset="0"/>
                        <a:buChar char="•"/>
                      </a:pPr>
                      <a:r>
                        <a:rPr lang="en-US" sz="1200" dirty="0"/>
                        <a:t>Gateway Middle</a:t>
                      </a:r>
                    </a:p>
                    <a:p>
                      <a:pPr marL="171450" indent="-171450">
                        <a:buFont typeface="Arial" panose="020B0604020202020204" pitchFamily="34" charset="0"/>
                        <a:buChar char="•"/>
                      </a:pPr>
                      <a:r>
                        <a:rPr lang="en-US" sz="1200" dirty="0"/>
                        <a:t>Dewey</a:t>
                      </a:r>
                    </a:p>
                    <a:p>
                      <a:pPr marL="171450" indent="-171450">
                        <a:buFont typeface="Arial" panose="020B0604020202020204" pitchFamily="34" charset="0"/>
                        <a:buChar char="•"/>
                      </a:pPr>
                      <a:r>
                        <a:rPr lang="en-US" sz="1200" dirty="0"/>
                        <a:t>Gateway Elem</a:t>
                      </a:r>
                    </a:p>
                    <a:p>
                      <a:pPr marL="171450" indent="-171450">
                        <a:buFont typeface="Arial" panose="020B0604020202020204" pitchFamily="34" charset="0"/>
                        <a:buChar char="•"/>
                      </a:pPr>
                      <a:r>
                        <a:rPr lang="en-US" sz="1200" dirty="0"/>
                        <a:t>Hickey</a:t>
                      </a:r>
                    </a:p>
                    <a:p>
                      <a:pPr marL="171450" indent="-171450">
                        <a:buFont typeface="Arial" panose="020B0604020202020204" pitchFamily="34" charset="0"/>
                        <a:buChar char="•"/>
                      </a:pPr>
                      <a:r>
                        <a:rPr lang="en-US" sz="1200" dirty="0"/>
                        <a:t>Hodgen</a:t>
                      </a:r>
                    </a:p>
                    <a:p>
                      <a:pPr marL="171450" indent="-171450">
                        <a:buFont typeface="Arial" panose="020B0604020202020204" pitchFamily="34" charset="0"/>
                        <a:buChar char="•"/>
                      </a:pPr>
                      <a:r>
                        <a:rPr lang="en-US" sz="1200" dirty="0"/>
                        <a:t>Humboldt</a:t>
                      </a:r>
                    </a:p>
                    <a:p>
                      <a:pPr marL="171450" indent="-171450">
                        <a:buFont typeface="Arial" panose="020B0604020202020204" pitchFamily="34" charset="0"/>
                        <a:buChar char="•"/>
                      </a:pPr>
                      <a:r>
                        <a:rPr lang="en-US" sz="1200" dirty="0"/>
                        <a:t>NAPAA</a:t>
                      </a:r>
                    </a:p>
                    <a:p>
                      <a:pPr marL="171450" indent="-171450">
                        <a:buFont typeface="Arial" panose="020B0604020202020204" pitchFamily="34" charset="0"/>
                        <a:buChar char="•"/>
                      </a:pPr>
                      <a:r>
                        <a:rPr lang="en-US" sz="1200" dirty="0"/>
                        <a:t>Lexington</a:t>
                      </a:r>
                    </a:p>
                    <a:p>
                      <a:pPr marL="171450" indent="-171450">
                        <a:buFont typeface="Arial" panose="020B0604020202020204" pitchFamily="34" charset="0"/>
                        <a:buChar char="•"/>
                      </a:pPr>
                      <a:r>
                        <a:rPr lang="en-US" sz="1200" dirty="0"/>
                        <a:t>Lyon </a:t>
                      </a:r>
                    </a:p>
                    <a:p>
                      <a:pPr marL="171450" indent="-171450">
                        <a:buFont typeface="Arial" panose="020B0604020202020204" pitchFamily="34" charset="0"/>
                        <a:buChar char="•"/>
                      </a:pPr>
                      <a:r>
                        <a:rPr lang="en-US" sz="1200" dirty="0"/>
                        <a:t>Mann</a:t>
                      </a:r>
                    </a:p>
                    <a:p>
                      <a:pPr marL="171450" indent="-171450">
                        <a:buFont typeface="Arial" panose="020B0604020202020204" pitchFamily="34" charset="0"/>
                        <a:buChar char="•"/>
                      </a:pPr>
                      <a:r>
                        <a:rPr lang="en-US" sz="1200" dirty="0"/>
                        <a:t>Shaw</a:t>
                      </a:r>
                    </a:p>
                    <a:p>
                      <a:pPr marL="171450" indent="-171450">
                        <a:buFont typeface="Arial" panose="020B0604020202020204" pitchFamily="34" charset="0"/>
                        <a:buChar char="•"/>
                      </a:pPr>
                      <a:r>
                        <a:rPr lang="en-US" sz="1200" dirty="0"/>
                        <a:t>Sigel</a:t>
                      </a:r>
                    </a:p>
                    <a:p>
                      <a:pPr marL="171450" indent="-171450">
                        <a:buFont typeface="Arial" panose="020B0604020202020204" pitchFamily="34" charset="0"/>
                        <a:buChar char="•"/>
                      </a:pPr>
                      <a:r>
                        <a:rPr lang="en-US" sz="1200" dirty="0"/>
                        <a:t>Washington Mont.</a:t>
                      </a:r>
                    </a:p>
                  </a:txBody>
                  <a:tcPr/>
                </a:tc>
                <a:tc>
                  <a:txBody>
                    <a:bodyPr/>
                    <a:lstStyle/>
                    <a:p>
                      <a:pPr marL="171450" indent="-171450">
                        <a:buFont typeface="Arial" panose="020B0604020202020204" pitchFamily="34" charset="0"/>
                        <a:buChar char="•"/>
                      </a:pPr>
                      <a:r>
                        <a:rPr lang="en-US" sz="1200" dirty="0"/>
                        <a:t>CSMB</a:t>
                      </a:r>
                    </a:p>
                    <a:p>
                      <a:pPr marL="171450" indent="-171450">
                        <a:buFont typeface="Arial" panose="020B0604020202020204" pitchFamily="34" charset="0"/>
                        <a:buChar char="•"/>
                      </a:pPr>
                      <a:r>
                        <a:rPr lang="en-US" sz="1200" dirty="0"/>
                        <a:t>Metro</a:t>
                      </a:r>
                    </a:p>
                    <a:p>
                      <a:pPr marL="171450" indent="-171450">
                        <a:buFont typeface="Arial" panose="020B0604020202020204" pitchFamily="34" charset="0"/>
                        <a:buChar char="•"/>
                      </a:pPr>
                      <a:r>
                        <a:rPr lang="en-US" sz="1200" dirty="0"/>
                        <a:t>McKinley</a:t>
                      </a:r>
                    </a:p>
                    <a:p>
                      <a:pPr marL="171450" indent="-171450">
                        <a:buFont typeface="Arial" panose="020B0604020202020204" pitchFamily="34" charset="0"/>
                        <a:buChar char="•"/>
                      </a:pPr>
                      <a:r>
                        <a:rPr lang="en-US" sz="1200" dirty="0"/>
                        <a:t>Long</a:t>
                      </a:r>
                    </a:p>
                    <a:p>
                      <a:pPr marL="171450" indent="-171450">
                        <a:buFont typeface="Arial" panose="020B0604020202020204" pitchFamily="34" charset="0"/>
                        <a:buChar char="•"/>
                      </a:pPr>
                      <a:r>
                        <a:rPr lang="en-US" sz="1200" dirty="0"/>
                        <a:t>Compton Drew</a:t>
                      </a:r>
                    </a:p>
                    <a:p>
                      <a:pPr marL="171450" indent="-171450">
                        <a:buFont typeface="Arial" panose="020B0604020202020204" pitchFamily="34" charset="0"/>
                        <a:buChar char="•"/>
                      </a:pPr>
                      <a:r>
                        <a:rPr lang="en-US" sz="1200" dirty="0"/>
                        <a:t>Bryan Hill</a:t>
                      </a:r>
                    </a:p>
                    <a:p>
                      <a:pPr marL="171450" indent="-171450">
                        <a:buFont typeface="Arial" panose="020B0604020202020204" pitchFamily="34" charset="0"/>
                        <a:buChar char="•"/>
                      </a:pPr>
                      <a:r>
                        <a:rPr lang="en-US" sz="1200" dirty="0"/>
                        <a:t>Buder</a:t>
                      </a:r>
                    </a:p>
                    <a:p>
                      <a:pPr marL="171450" indent="-171450">
                        <a:buFont typeface="Arial" panose="020B0604020202020204" pitchFamily="34" charset="0"/>
                        <a:buChar char="•"/>
                      </a:pPr>
                      <a:r>
                        <a:rPr lang="en-US" sz="1200" dirty="0"/>
                        <a:t>Ames VPA</a:t>
                      </a:r>
                    </a:p>
                    <a:p>
                      <a:pPr marL="171450" indent="-171450">
                        <a:buFont typeface="Arial" panose="020B0604020202020204" pitchFamily="34" charset="0"/>
                        <a:buChar char="•"/>
                      </a:pPr>
                      <a:r>
                        <a:rPr lang="en-US" sz="1200" dirty="0"/>
                        <a:t>Columbia</a:t>
                      </a:r>
                    </a:p>
                    <a:p>
                      <a:pPr marL="171450" indent="-171450">
                        <a:buFont typeface="Arial" panose="020B0604020202020204" pitchFamily="34" charset="0"/>
                        <a:buChar char="•"/>
                      </a:pPr>
                      <a:r>
                        <a:rPr lang="en-US" sz="1200" dirty="0"/>
                        <a:t>Hamilton</a:t>
                      </a:r>
                    </a:p>
                    <a:p>
                      <a:pPr marL="171450" indent="-171450">
                        <a:buFont typeface="Arial" panose="020B0604020202020204" pitchFamily="34" charset="0"/>
                        <a:buChar char="•"/>
                      </a:pPr>
                      <a:r>
                        <a:rPr lang="en-US" sz="1200" dirty="0"/>
                        <a:t>Henry</a:t>
                      </a:r>
                    </a:p>
                    <a:p>
                      <a:pPr marL="171450" indent="-171450">
                        <a:buFont typeface="Arial" panose="020B0604020202020204" pitchFamily="34" charset="0"/>
                        <a:buChar char="•"/>
                      </a:pPr>
                      <a:r>
                        <a:rPr lang="en-US" sz="1200" dirty="0"/>
                        <a:t>Kennard</a:t>
                      </a:r>
                    </a:p>
                    <a:p>
                      <a:pPr marL="171450" indent="-171450">
                        <a:buFont typeface="Arial" panose="020B0604020202020204" pitchFamily="34" charset="0"/>
                        <a:buChar char="•"/>
                      </a:pPr>
                      <a:r>
                        <a:rPr lang="en-US" sz="1200" dirty="0"/>
                        <a:t>Mallinckrodt</a:t>
                      </a:r>
                    </a:p>
                    <a:p>
                      <a:pPr marL="171450" indent="-171450">
                        <a:buFont typeface="Arial" panose="020B0604020202020204" pitchFamily="34" charset="0"/>
                        <a:buChar char="•"/>
                      </a:pPr>
                      <a:r>
                        <a:rPr lang="en-US" sz="1200" dirty="0"/>
                        <a:t>Mason</a:t>
                      </a:r>
                    </a:p>
                    <a:p>
                      <a:pPr marL="171450" indent="-171450">
                        <a:buFont typeface="Arial" panose="020B0604020202020204" pitchFamily="34" charset="0"/>
                        <a:buChar char="•"/>
                      </a:pPr>
                      <a:r>
                        <a:rPr lang="en-US" sz="1200" dirty="0"/>
                        <a:t>Oak Hill</a:t>
                      </a:r>
                    </a:p>
                    <a:p>
                      <a:pPr marL="171450" indent="-171450">
                        <a:buFont typeface="Arial" panose="020B0604020202020204" pitchFamily="34" charset="0"/>
                        <a:buChar char="•"/>
                      </a:pPr>
                      <a:r>
                        <a:rPr lang="en-US" sz="1200" dirty="0"/>
                        <a:t>Stix</a:t>
                      </a:r>
                    </a:p>
                    <a:p>
                      <a:pPr marL="171450" indent="-171450">
                        <a:buFont typeface="Arial" panose="020B0604020202020204" pitchFamily="34" charset="0"/>
                        <a:buChar char="•"/>
                      </a:pPr>
                      <a:r>
                        <a:rPr lang="en-US" sz="1200" dirty="0"/>
                        <a:t>Woerner</a:t>
                      </a:r>
                    </a:p>
                    <a:p>
                      <a:pPr marL="171450" indent="-171450">
                        <a:buFont typeface="Arial" panose="020B0604020202020204" pitchFamily="34" charset="0"/>
                        <a:buChar char="•"/>
                      </a:pPr>
                      <a:r>
                        <a:rPr lang="en-US" sz="1200" dirty="0"/>
                        <a:t>Wilkinson</a:t>
                      </a:r>
                    </a:p>
                    <a:p>
                      <a:pPr marL="171450" indent="-171450">
                        <a:buFont typeface="Arial" panose="020B0604020202020204" pitchFamily="34" charset="0"/>
                        <a:buChar char="•"/>
                      </a:pPr>
                      <a:r>
                        <a:rPr lang="en-US" sz="1200" dirty="0"/>
                        <a:t>Woodward</a:t>
                      </a:r>
                    </a:p>
                  </a:txBody>
                  <a:tcPr/>
                </a:tc>
                <a:tc>
                  <a:txBody>
                    <a:bodyPr/>
                    <a:lstStyle/>
                    <a:p>
                      <a:pPr marL="171450" indent="-171450">
                        <a:buFont typeface="Arial" panose="020B0604020202020204" pitchFamily="34" charset="0"/>
                        <a:buChar char="•"/>
                      </a:pPr>
                      <a:r>
                        <a:rPr lang="en-US" sz="1200" dirty="0"/>
                        <a:t>Gateway</a:t>
                      </a:r>
                    </a:p>
                    <a:p>
                      <a:pPr marL="171450" indent="-171450">
                        <a:buFont typeface="Arial" panose="020B0604020202020204" pitchFamily="34" charset="0"/>
                        <a:buChar char="•"/>
                      </a:pPr>
                      <a:r>
                        <a:rPr lang="en-US" sz="1200" dirty="0"/>
                        <a:t>Nottingham CAJT</a:t>
                      </a:r>
                    </a:p>
                    <a:p>
                      <a:pPr marL="171450" indent="-171450">
                        <a:buFont typeface="Arial" panose="020B0604020202020204" pitchFamily="34" charset="0"/>
                        <a:buChar char="•"/>
                      </a:pPr>
                      <a:r>
                        <a:rPr lang="en-US" sz="1200" dirty="0"/>
                        <a:t>Gateway Michael</a:t>
                      </a:r>
                    </a:p>
                    <a:p>
                      <a:pPr marL="171450" indent="-171450">
                        <a:buFont typeface="Arial" panose="020B0604020202020204" pitchFamily="34" charset="0"/>
                        <a:buChar char="•"/>
                      </a:pPr>
                      <a:r>
                        <a:rPr lang="en-US" sz="1200" dirty="0"/>
                        <a:t>Mullanphy</a:t>
                      </a:r>
                    </a:p>
                    <a:p>
                      <a:pPr marL="171450" indent="-171450">
                        <a:buFont typeface="Arial" panose="020B0604020202020204" pitchFamily="34" charset="0"/>
                        <a:buChar char="•"/>
                      </a:pPr>
                      <a:r>
                        <a:rPr lang="en-US" sz="1200" dirty="0"/>
                        <a:t>ETS@ Madison</a:t>
                      </a:r>
                    </a:p>
                    <a:p>
                      <a:endParaRPr lang="en-US" sz="1200" dirty="0"/>
                    </a:p>
                  </a:txBody>
                  <a:tcPr/>
                </a:tc>
                <a:tc>
                  <a:txBody>
                    <a:bodyPr/>
                    <a:lstStyle/>
                    <a:p>
                      <a:pPr marL="171450" indent="-171450">
                        <a:buFont typeface="Arial" panose="020B0604020202020204" pitchFamily="34" charset="0"/>
                        <a:buChar char="•"/>
                      </a:pPr>
                      <a:r>
                        <a:rPr lang="en-US" sz="1200" dirty="0"/>
                        <a:t>Beaumont</a:t>
                      </a:r>
                    </a:p>
                    <a:p>
                      <a:pPr marL="171450" indent="-171450">
                        <a:buFont typeface="Arial" panose="020B0604020202020204" pitchFamily="34" charset="0"/>
                        <a:buChar char="•"/>
                      </a:pPr>
                      <a:r>
                        <a:rPr lang="en-US" sz="1200" dirty="0"/>
                        <a:t>Carnahan</a:t>
                      </a:r>
                    </a:p>
                    <a:p>
                      <a:pPr marL="171450" indent="-171450">
                        <a:buFont typeface="Arial" panose="020B0604020202020204" pitchFamily="34" charset="0"/>
                        <a:buChar char="•"/>
                      </a:pPr>
                      <a:r>
                        <a:rPr lang="en-US" sz="1200" dirty="0"/>
                        <a:t>Roosevelt</a:t>
                      </a:r>
                    </a:p>
                    <a:p>
                      <a:pPr marL="171450" indent="-171450">
                        <a:buFont typeface="Arial" panose="020B0604020202020204" pitchFamily="34" charset="0"/>
                        <a:buChar char="•"/>
                      </a:pPr>
                      <a:r>
                        <a:rPr lang="en-US" sz="1200" dirty="0"/>
                        <a:t>Sumner</a:t>
                      </a:r>
                    </a:p>
                    <a:p>
                      <a:pPr marL="171450" indent="-171450">
                        <a:buFont typeface="Arial" panose="020B0604020202020204" pitchFamily="34" charset="0"/>
                        <a:buChar char="•"/>
                      </a:pPr>
                      <a:r>
                        <a:rPr lang="en-US" sz="1200" dirty="0"/>
                        <a:t>Vashon</a:t>
                      </a:r>
                    </a:p>
                    <a:p>
                      <a:pPr marL="171450" indent="-171450">
                        <a:buFont typeface="Arial" panose="020B0604020202020204" pitchFamily="34" charset="0"/>
                        <a:buChar char="•"/>
                      </a:pPr>
                      <a:r>
                        <a:rPr lang="en-US" sz="1200" dirty="0"/>
                        <a:t>Yeatmann</a:t>
                      </a:r>
                    </a:p>
                    <a:p>
                      <a:pPr marL="171450" indent="-171450">
                        <a:buFont typeface="Arial" panose="020B0604020202020204" pitchFamily="34" charset="0"/>
                        <a:buChar char="•"/>
                      </a:pPr>
                      <a:r>
                        <a:rPr lang="en-US" sz="1200" dirty="0"/>
                        <a:t>Carr Lane</a:t>
                      </a:r>
                    </a:p>
                    <a:p>
                      <a:pPr marL="171450" indent="-171450">
                        <a:buFont typeface="Arial" panose="020B0604020202020204" pitchFamily="34" charset="0"/>
                        <a:buChar char="•"/>
                      </a:pPr>
                      <a:r>
                        <a:rPr lang="en-US" sz="1200" dirty="0"/>
                        <a:t>Adams</a:t>
                      </a:r>
                    </a:p>
                    <a:p>
                      <a:pPr marL="171450" indent="-171450">
                        <a:buFont typeface="Arial" panose="020B0604020202020204" pitchFamily="34" charset="0"/>
                        <a:buChar char="•"/>
                      </a:pPr>
                      <a:r>
                        <a:rPr lang="en-US" sz="1200" dirty="0"/>
                        <a:t>Ashland</a:t>
                      </a:r>
                    </a:p>
                    <a:p>
                      <a:pPr marL="171450" indent="-171450">
                        <a:buFont typeface="Arial" panose="020B0604020202020204" pitchFamily="34" charset="0"/>
                        <a:buChar char="•"/>
                      </a:pPr>
                      <a:r>
                        <a:rPr lang="en-US" sz="1200" dirty="0"/>
                        <a:t>Berth Gilkey @ Cole</a:t>
                      </a:r>
                    </a:p>
                    <a:p>
                      <a:pPr marL="171450" indent="-171450">
                        <a:buFont typeface="Arial" panose="020B0604020202020204" pitchFamily="34" charset="0"/>
                        <a:buChar char="•"/>
                      </a:pPr>
                      <a:r>
                        <a:rPr lang="en-US" sz="1200" dirty="0"/>
                        <a:t>Froebel</a:t>
                      </a:r>
                    </a:p>
                    <a:p>
                      <a:pPr marL="171450" indent="-171450">
                        <a:buFont typeface="Arial" panose="020B0604020202020204" pitchFamily="34" charset="0"/>
                        <a:buChar char="•"/>
                      </a:pPr>
                      <a:r>
                        <a:rPr lang="en-US" sz="1200" dirty="0"/>
                        <a:t>Herzog</a:t>
                      </a:r>
                    </a:p>
                    <a:p>
                      <a:pPr marL="171450" indent="-171450">
                        <a:buFont typeface="Arial" panose="020B0604020202020204" pitchFamily="34" charset="0"/>
                        <a:buChar char="•"/>
                      </a:pPr>
                      <a:r>
                        <a:rPr lang="en-US" sz="1200" dirty="0"/>
                        <a:t>Carver</a:t>
                      </a:r>
                    </a:p>
                    <a:p>
                      <a:pPr marL="171450" indent="-171450">
                        <a:buFont typeface="Arial" panose="020B0604020202020204" pitchFamily="34" charset="0"/>
                        <a:buChar char="•"/>
                      </a:pPr>
                      <a:r>
                        <a:rPr lang="en-US" sz="1200" dirty="0"/>
                        <a:t>Jefferson</a:t>
                      </a:r>
                    </a:p>
                    <a:p>
                      <a:pPr marL="171450" indent="-171450">
                        <a:buFont typeface="Arial" panose="020B0604020202020204" pitchFamily="34" charset="0"/>
                        <a:buChar char="•"/>
                      </a:pPr>
                      <a:r>
                        <a:rPr lang="en-US" sz="1200" dirty="0"/>
                        <a:t>Laclede</a:t>
                      </a:r>
                    </a:p>
                    <a:p>
                      <a:pPr marL="171450" indent="-171450">
                        <a:buFont typeface="Arial" panose="020B0604020202020204" pitchFamily="34" charset="0"/>
                        <a:buChar char="•"/>
                      </a:pPr>
                      <a:r>
                        <a:rPr lang="en-US" sz="1200" dirty="0"/>
                        <a:t>Meramec</a:t>
                      </a:r>
                    </a:p>
                    <a:p>
                      <a:pPr marL="171450" indent="-171450">
                        <a:buFont typeface="Arial" panose="020B0604020202020204" pitchFamily="34" charset="0"/>
                        <a:buChar char="•"/>
                      </a:pPr>
                      <a:r>
                        <a:rPr lang="en-US" sz="1200" dirty="0"/>
                        <a:t>Monroe</a:t>
                      </a:r>
                    </a:p>
                    <a:p>
                      <a:pPr marL="171450" indent="-171450">
                        <a:buFont typeface="Arial" panose="020B0604020202020204" pitchFamily="34" charset="0"/>
                        <a:buChar char="•"/>
                      </a:pPr>
                      <a:r>
                        <a:rPr lang="en-US" sz="1200" dirty="0"/>
                        <a:t>Nance</a:t>
                      </a:r>
                    </a:p>
                    <a:p>
                      <a:pPr marL="171450" indent="-171450">
                        <a:buFont typeface="Arial" panose="020B0604020202020204" pitchFamily="34" charset="0"/>
                        <a:buChar char="•"/>
                      </a:pPr>
                      <a:r>
                        <a:rPr lang="en-US" sz="1200" dirty="0"/>
                        <a:t>Peabody</a:t>
                      </a:r>
                    </a:p>
                    <a:p>
                      <a:pPr marL="171450" indent="-171450">
                        <a:buFont typeface="Arial" panose="020B0604020202020204" pitchFamily="34" charset="0"/>
                        <a:buChar char="•"/>
                      </a:pPr>
                      <a:r>
                        <a:rPr lang="en-US" sz="1200" dirty="0"/>
                        <a:t>Shenandoah</a:t>
                      </a:r>
                    </a:p>
                    <a:p>
                      <a:pPr marL="171450" indent="-171450">
                        <a:buFont typeface="Arial" panose="020B0604020202020204" pitchFamily="34" charset="0"/>
                        <a:buChar char="•"/>
                      </a:pPr>
                      <a:r>
                        <a:rPr lang="en-US" sz="1200" dirty="0"/>
                        <a:t>Walbridge</a:t>
                      </a:r>
                    </a:p>
                  </a:txBody>
                  <a:tcPr/>
                </a:tc>
                <a:tc>
                  <a:txBody>
                    <a:bodyPr/>
                    <a:lstStyle/>
                    <a:p>
                      <a:pPr marL="171450" indent="-171450">
                        <a:buFont typeface="Arial" panose="020B0604020202020204" pitchFamily="34" charset="0"/>
                        <a:buChar char="•"/>
                      </a:pPr>
                      <a:r>
                        <a:rPr lang="en-US" sz="1200" dirty="0"/>
                        <a:t>Griscom</a:t>
                      </a:r>
                    </a:p>
                    <a:p>
                      <a:pPr marL="171450" indent="-171450">
                        <a:buFont typeface="Arial" panose="020B0604020202020204" pitchFamily="34" charset="0"/>
                        <a:buChar char="•"/>
                      </a:pPr>
                      <a:r>
                        <a:rPr lang="en-US" sz="1200" dirty="0"/>
                        <a:t>ICA @ Blewett</a:t>
                      </a:r>
                    </a:p>
                    <a:p>
                      <a:pPr marL="171450" indent="-171450">
                        <a:buFont typeface="Arial" panose="020B0604020202020204" pitchFamily="34" charset="0"/>
                        <a:buChar char="•"/>
                      </a:pPr>
                      <a:r>
                        <a:rPr lang="en-US" sz="1200" dirty="0"/>
                        <a:t>Fresh Start</a:t>
                      </a:r>
                    </a:p>
                    <a:p>
                      <a:endParaRPr lang="en-US" sz="1200" dirty="0"/>
                    </a:p>
                  </a:txBody>
                  <a:tcPr/>
                </a:tc>
                <a:extLst>
                  <a:ext uri="{0D108BD9-81ED-4DB2-BD59-A6C34878D82A}">
                    <a16:rowId xmlns:a16="http://schemas.microsoft.com/office/drawing/2014/main" val="2673988832"/>
                  </a:ext>
                </a:extLst>
              </a:tr>
            </a:tbl>
          </a:graphicData>
        </a:graphic>
      </p:graphicFrame>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Tree>
    <p:extLst>
      <p:ext uri="{BB962C8B-B14F-4D97-AF65-F5344CB8AC3E}">
        <p14:creationId xmlns:p14="http://schemas.microsoft.com/office/powerpoint/2010/main" val="584076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535236" y="337914"/>
            <a:ext cx="6734320" cy="726141"/>
          </a:xfrm>
        </p:spPr>
        <p:txBody>
          <a:bodyPr/>
          <a:lstStyle/>
          <a:p>
            <a:r>
              <a:rPr lang="en-US" sz="4400" dirty="0">
                <a:solidFill>
                  <a:srgbClr val="1B489B"/>
                </a:solidFill>
                <a:effectLst>
                  <a:outerShdw blurRad="38100" dist="38100" dir="2700000" algn="tl">
                    <a:srgbClr val="000000">
                      <a:alpha val="43137"/>
                    </a:srgbClr>
                  </a:outerShdw>
                </a:effectLst>
              </a:rPr>
              <a:t>YOUR SCHOOL BUDGET</a:t>
            </a:r>
          </a:p>
        </p:txBody>
      </p:sp>
      <p:sp>
        <p:nvSpPr>
          <p:cNvPr id="6" name="Content Placeholder 1"/>
          <p:cNvSpPr txBox="1">
            <a:spLocks/>
          </p:cNvSpPr>
          <p:nvPr/>
        </p:nvSpPr>
        <p:spPr bwMode="auto">
          <a:xfrm>
            <a:off x="535236" y="1215193"/>
            <a:ext cx="8157072" cy="5474151"/>
          </a:xfrm>
          <a:prstGeom prst="rect">
            <a:avLst/>
          </a:prstGeom>
          <a:noFill/>
          <a:ln>
            <a:noFill/>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109537" indent="0">
              <a:buClrTx/>
              <a:buNone/>
            </a:pPr>
            <a:r>
              <a:rPr lang="en-US" sz="2400" u="sng" dirty="0">
                <a:latin typeface="Calibri" panose="020F0502020204030204" pitchFamily="34" charset="0"/>
                <a:cs typeface="Arial" panose="020B0604020202020204" pitchFamily="34" charset="0"/>
              </a:rPr>
              <a:t>The Finance Management Office (FMO) Are Responsible For The Following:</a:t>
            </a:r>
            <a:endParaRPr lang="en-US" sz="900" u="sng" dirty="0">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2400" dirty="0">
                <a:latin typeface="Calibri" panose="020F0502020204030204" pitchFamily="34" charset="0"/>
                <a:cs typeface="Arial" panose="020B0604020202020204" pitchFamily="34" charset="0"/>
              </a:rPr>
              <a:t>Managing All Funds:  General Operating Budget (GOB),Grants, </a:t>
            </a:r>
            <a:r>
              <a:rPr lang="en-US" sz="2400" dirty="0" err="1">
                <a:latin typeface="Calibri" panose="020F0502020204030204" pitchFamily="34" charset="0"/>
                <a:cs typeface="Arial" panose="020B0604020202020204" pitchFamily="34" charset="0"/>
              </a:rPr>
              <a:t>Deseg</a:t>
            </a:r>
            <a:r>
              <a:rPr lang="en-US" sz="2400" dirty="0">
                <a:latin typeface="Calibri" panose="020F0502020204030204" pitchFamily="34" charset="0"/>
                <a:cs typeface="Arial" panose="020B0604020202020204" pitchFamily="34" charset="0"/>
              </a:rPr>
              <a:t>/Expansion, Debt Service, and Capital Revenues and Expenditures  </a:t>
            </a:r>
          </a:p>
          <a:p>
            <a:pPr>
              <a:buFont typeface="Wingdings" panose="05000000000000000000" pitchFamily="2" charset="2"/>
              <a:buChar char="q"/>
              <a:defRPr/>
            </a:pPr>
            <a:endParaRPr lang="en-US" sz="1400" dirty="0">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2400" dirty="0">
                <a:latin typeface="Calibri" panose="020F0502020204030204" pitchFamily="34" charset="0"/>
                <a:cs typeface="Arial" panose="020B0604020202020204" pitchFamily="34" charset="0"/>
              </a:rPr>
              <a:t> Staffing and Discretionary Budgets</a:t>
            </a:r>
            <a:endParaRPr lang="en-US" sz="2400" dirty="0">
              <a:highlight>
                <a:srgbClr val="FFFF00"/>
              </a:highlight>
              <a:latin typeface="Calibri" panose="020F0502020204030204" pitchFamily="34" charset="0"/>
              <a:cs typeface="Arial" panose="020B0604020202020204" pitchFamily="34" charset="0"/>
            </a:endParaRPr>
          </a:p>
          <a:p>
            <a:pPr marL="285750" indent="-285750">
              <a:buFont typeface="Wingdings" panose="05000000000000000000" pitchFamily="2" charset="2"/>
              <a:buChar char="q"/>
              <a:defRPr/>
            </a:pPr>
            <a:endParaRPr lang="en-US" sz="1400" dirty="0">
              <a:latin typeface="Calibri" panose="020F0502020204030204" pitchFamily="34" charset="0"/>
              <a:cs typeface="Arial" panose="020B0604020202020204" pitchFamily="34" charset="0"/>
            </a:endParaRPr>
          </a:p>
          <a:p>
            <a:pPr>
              <a:buFont typeface="Wingdings" panose="05000000000000000000" pitchFamily="2" charset="2"/>
              <a:buChar char="q"/>
              <a:defRPr/>
            </a:pPr>
            <a:r>
              <a:rPr lang="en-US" sz="2400" dirty="0">
                <a:latin typeface="Calibri" panose="020F0502020204030204" pitchFamily="34" charset="0"/>
                <a:cs typeface="Arial" pitchFamily="34" charset="0"/>
              </a:rPr>
              <a:t> Budget Transfers/Adjustments</a:t>
            </a:r>
            <a:br>
              <a:rPr lang="en-US" sz="2400" dirty="0">
                <a:latin typeface="Calibri" panose="020F0502020204030204" pitchFamily="34" charset="0"/>
                <a:cs typeface="Arial" pitchFamily="34" charset="0"/>
              </a:rPr>
            </a:br>
            <a:endParaRPr lang="en-US" sz="2400" dirty="0">
              <a:latin typeface="Calibri" panose="020F0502020204030204" pitchFamily="34" charset="0"/>
              <a:cs typeface="Arial" pitchFamily="34" charset="0"/>
            </a:endParaRPr>
          </a:p>
          <a:p>
            <a:pPr>
              <a:buFont typeface="Wingdings" panose="05000000000000000000" pitchFamily="2" charset="2"/>
              <a:buChar char="q"/>
            </a:pPr>
            <a:r>
              <a:rPr lang="en-US" sz="2400" dirty="0">
                <a:latin typeface="Calibri" panose="020F0502020204030204" pitchFamily="34" charset="0"/>
                <a:cs typeface="Arial" pitchFamily="34" charset="0"/>
              </a:rPr>
              <a:t> Extra Service Spreadsheets and Pay Agreements</a:t>
            </a:r>
          </a:p>
          <a:p>
            <a:pPr lvl="1"/>
            <a:endParaRPr lang="en-US" sz="2000" dirty="0">
              <a:latin typeface="Calibri" panose="020F050202020403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1662" y="17550"/>
            <a:ext cx="1263606" cy="1182600"/>
          </a:xfrm>
          <a:prstGeom prst="rect">
            <a:avLst/>
          </a:prstGeom>
        </p:spPr>
      </p:pic>
      <p:sp>
        <p:nvSpPr>
          <p:cNvPr id="3" name="Slide Number Placeholder 2"/>
          <p:cNvSpPr>
            <a:spLocks noGrp="1"/>
          </p:cNvSpPr>
          <p:nvPr>
            <p:ph type="sldNum" sz="quarter" idx="33"/>
          </p:nvPr>
        </p:nvSpPr>
        <p:spPr/>
        <p:txBody>
          <a:bodyPr/>
          <a:lstStyle/>
          <a:p>
            <a:fld id="{19B51A1E-902D-48AF-9020-955120F399B6}" type="slidenum">
              <a:rPr lang="en-US" noProof="0" smtClean="0"/>
              <a:pPr/>
              <a:t>9</a:t>
            </a:fld>
            <a:endParaRPr lang="en-US" noProof="0" dirty="0"/>
          </a:p>
        </p:txBody>
      </p:sp>
    </p:spTree>
    <p:extLst>
      <p:ext uri="{BB962C8B-B14F-4D97-AF65-F5344CB8AC3E}">
        <p14:creationId xmlns:p14="http://schemas.microsoft.com/office/powerpoint/2010/main" val="6054426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PS PPT Template 2">
  <a:themeElements>
    <a:clrScheme name="Custom 3">
      <a:dk1>
        <a:srgbClr val="FFFFFF"/>
      </a:dk1>
      <a:lt1>
        <a:srgbClr val="252525"/>
      </a:lt1>
      <a:dk2>
        <a:srgbClr val="FFFFFF"/>
      </a:dk2>
      <a:lt2>
        <a:srgbClr val="FFFFFF"/>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extLst>
    <a:ext uri="{05A4C25C-085E-4340-85A3-A5531E510DB2}">
      <thm15:themeFamily xmlns:thm15="http://schemas.microsoft.com/office/thememl/2012/main" name="SLPS PPT Template 2" id="{7EFEF319-5664-44A8-B766-C2F07267F034}" vid="{19FDE6FE-6B0D-4AEE-9B41-D6242B7A284E}"/>
    </a:ext>
  </a:extLst>
</a:theme>
</file>

<file path=ppt/theme/theme2.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8097</TotalTime>
  <Words>4516</Words>
  <Application>Microsoft Office PowerPoint</Application>
  <PresentationFormat>On-screen Show (4:3)</PresentationFormat>
  <Paragraphs>1108</Paragraphs>
  <Slides>79</Slides>
  <Notes>10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79</vt:i4>
      </vt:variant>
    </vt:vector>
  </HeadingPairs>
  <TitlesOfParts>
    <vt:vector size="92" baseType="lpstr">
      <vt:lpstr>Arial</vt:lpstr>
      <vt:lpstr>Arial </vt:lpstr>
      <vt:lpstr>Calibri</vt:lpstr>
      <vt:lpstr>Calibri  </vt:lpstr>
      <vt:lpstr>Courier New</vt:lpstr>
      <vt:lpstr>Palatino Linotype</vt:lpstr>
      <vt:lpstr>tahoma</vt:lpstr>
      <vt:lpstr>Times New Roman</vt:lpstr>
      <vt:lpstr>Verdana</vt:lpstr>
      <vt:lpstr>Wingdings</vt:lpstr>
      <vt:lpstr>Wingdings 3</vt:lpstr>
      <vt:lpstr>SLPS PPT Template 2</vt:lpstr>
      <vt:lpstr>Office Theme</vt:lpstr>
      <vt:lpstr>LEADERSHIP TRAINING FINANCE DIVISION </vt:lpstr>
      <vt:lpstr>AGENDA</vt:lpstr>
      <vt:lpstr>FINANCE DIVISION TRAINING GOALS</vt:lpstr>
      <vt:lpstr>FINANCE DIVISION</vt:lpstr>
      <vt:lpstr>PowerPoint Presentation</vt:lpstr>
      <vt:lpstr>FINANCIAL MANAGEMENT OFFICE</vt:lpstr>
      <vt:lpstr>FINANCIAL MANAGEMENT OFFICE</vt:lpstr>
      <vt:lpstr>PowerPoint Presentation</vt:lpstr>
      <vt:lpstr>YOUR SCHOOL BUDGET</vt:lpstr>
      <vt:lpstr>PowerPoint Presentation</vt:lpstr>
      <vt:lpstr>GOB SCHOOL STAFFING</vt:lpstr>
      <vt:lpstr>DISCRETIONARY BUDGET</vt:lpstr>
      <vt:lpstr>BUDGET TRANSFERS</vt:lpstr>
      <vt:lpstr>EXTRA SERVICE</vt:lpstr>
      <vt:lpstr>EXPENDITURES: BUSINESS PLUS</vt:lpstr>
      <vt:lpstr>BUSINESS PLUS GL5000</vt:lpstr>
      <vt:lpstr>PowerPoint Presentation</vt:lpstr>
      <vt:lpstr>TITLE I  - PART A, SCHOOLWIDE</vt:lpstr>
      <vt:lpstr>TITLE I.A : ALLOWABLE EXPENSES</vt:lpstr>
      <vt:lpstr>PARENTAL INVOLVEMENT ALLOWABLE EXPENSES</vt:lpstr>
      <vt:lpstr>EXTRA SERVICE AND PAY AGREEMENTS </vt:lpstr>
      <vt:lpstr>FINANCIAL MANAGEMENT STAFF</vt:lpstr>
      <vt:lpstr>PowerPoint Presentation</vt:lpstr>
      <vt:lpstr>PowerPoint Presentation</vt:lpstr>
      <vt:lpstr>PowerPoint Presentation</vt:lpstr>
      <vt:lpstr>PROCUREMENT OFFICE  </vt:lpstr>
      <vt:lpstr>MEET THE PROCUREMENT TEAM </vt:lpstr>
      <vt:lpstr>PROCUREMENT OVERVIEW </vt:lpstr>
      <vt:lpstr>PowerPoint Presentation</vt:lpstr>
      <vt:lpstr>PowerPoint Presentation</vt:lpstr>
      <vt:lpstr>GOODS CONFIRMATION</vt:lpstr>
      <vt:lpstr>DOLLAR VALUE THRESHOLDS</vt:lpstr>
      <vt:lpstr>PREFERRED VENDORS</vt:lpstr>
      <vt:lpstr>BOARD RESOLUTIONS </vt:lpstr>
      <vt:lpstr>PROCUREMENT STAFF</vt:lpstr>
      <vt:lpstr>PROCUREMENT OFFICE</vt:lpstr>
      <vt:lpstr>PowerPoint Presentation</vt:lpstr>
      <vt:lpstr>ACCOUNTS PAYABLE</vt:lpstr>
      <vt:lpstr>ACCOUNTS PAYABLE  OVERVIEW </vt:lpstr>
      <vt:lpstr>ACCOUNTS PAYABLE STAFF</vt:lpstr>
      <vt:lpstr>ACCOUNTS PAYABLE STAFF</vt:lpstr>
      <vt:lpstr>PowerPoint Presentation</vt:lpstr>
      <vt:lpstr>PAYROLL OFFICE </vt:lpstr>
      <vt:lpstr>PAYROLL OFFICE OVERVIEW</vt:lpstr>
      <vt:lpstr>TIMEKEEPING</vt:lpstr>
      <vt:lpstr>PowerPoint Presentation</vt:lpstr>
      <vt:lpstr>PowerPoint Presentation</vt:lpstr>
      <vt:lpstr>PowerPoint Presentation</vt:lpstr>
      <vt:lpstr>PowerPoint Presentation</vt:lpstr>
      <vt:lpstr>PowerPoint Presentation</vt:lpstr>
      <vt:lpstr>PAYROLL OFFICE STAFF</vt:lpstr>
      <vt:lpstr>PAYROLL OFFICE</vt:lpstr>
      <vt:lpstr>PowerPoint Presentation</vt:lpstr>
      <vt:lpstr>FISCAL CONTROL OFFICE</vt:lpstr>
      <vt:lpstr>FISCAL CONTROL OVERVIEW</vt:lpstr>
      <vt:lpstr>PowerPoint Presentation</vt:lpstr>
      <vt:lpstr>PowerPoint Presentation</vt:lpstr>
      <vt:lpstr>PowerPoint Presentation</vt:lpstr>
      <vt:lpstr>FISCAL CONTROL STAFF</vt:lpstr>
      <vt:lpstr>PowerPoint Presentation</vt:lpstr>
      <vt:lpstr>RISK MANAGEMENT OFFICE</vt:lpstr>
      <vt:lpstr>RISK MANAGEMENT OVERVIEW</vt:lpstr>
      <vt:lpstr>FISCAL CONTROL </vt:lpstr>
      <vt:lpstr>PowerPoint Presentation</vt:lpstr>
      <vt:lpstr>TREASURER’S OFFICE</vt:lpstr>
      <vt:lpstr>TREASURER’S OFFICE OVERVIEW</vt:lpstr>
      <vt:lpstr>SCHOOL CHECKING ACCOUNTS</vt:lpstr>
      <vt:lpstr>PowerPoint Presentation</vt:lpstr>
      <vt:lpstr>PowerPoint Presentation</vt:lpstr>
      <vt:lpstr>TREASURER’S STAFF</vt:lpstr>
      <vt:lpstr>TREASURER’S OFFICE</vt:lpstr>
      <vt:lpstr>Large image</vt:lpstr>
      <vt:lpstr>FINANCE DIVISION WEBSITES</vt:lpstr>
      <vt:lpstr>PowerPoint Presentation</vt:lpstr>
      <vt:lpstr>BUSINESS PLUS FINANCIAL SYSTEM</vt:lpstr>
      <vt:lpstr>PowerPoint Presentation</vt:lpstr>
      <vt:lpstr>PowerPoint Presentation</vt:lpstr>
      <vt:lpstr>BUSINESS PLUS FINANCIAL SYSTEM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FY2020-2021 BUDGETS</dc:title>
  <dc:creator>Banks, Angie</dc:creator>
  <cp:lastModifiedBy>Piatt, Stephanie A.</cp:lastModifiedBy>
  <cp:revision>108</cp:revision>
  <dcterms:created xsi:type="dcterms:W3CDTF">2020-06-06T20:47:35Z</dcterms:created>
  <dcterms:modified xsi:type="dcterms:W3CDTF">2021-08-18T22:31:32Z</dcterms:modified>
</cp:coreProperties>
</file>